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sldIdLst>
    <p:sldId id="315" r:id="rId2"/>
    <p:sldId id="329" r:id="rId3"/>
    <p:sldId id="330" r:id="rId4"/>
    <p:sldId id="432" r:id="rId5"/>
    <p:sldId id="331" r:id="rId6"/>
    <p:sldId id="332" r:id="rId7"/>
    <p:sldId id="334" r:id="rId8"/>
    <p:sldId id="335" r:id="rId9"/>
    <p:sldId id="333" r:id="rId10"/>
    <p:sldId id="431" r:id="rId11"/>
    <p:sldId id="337" r:id="rId12"/>
    <p:sldId id="339" r:id="rId13"/>
    <p:sldId id="429" r:id="rId14"/>
    <p:sldId id="42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0FEF91F-1E90-493F-958D-5DD030754175}">
          <p14:sldIdLst>
            <p14:sldId id="315"/>
            <p14:sldId id="329"/>
            <p14:sldId id="330"/>
            <p14:sldId id="432"/>
            <p14:sldId id="331"/>
            <p14:sldId id="332"/>
            <p14:sldId id="334"/>
            <p14:sldId id="335"/>
            <p14:sldId id="333"/>
            <p14:sldId id="431"/>
            <p14:sldId id="337"/>
            <p14:sldId id="339"/>
            <p14:sldId id="429"/>
            <p14:sldId id="428"/>
          </p14:sldIdLst>
        </p14:section>
        <p14:section name="Store" id="{99F90279-42E7-411D-A27A-8C0A36389AB9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arthum, Bryan Michael" initials="PBM" lastIdx="3" clrIdx="0">
    <p:extLst>
      <p:ext uri="{19B8F6BF-5375-455C-9EA6-DF929625EA0E}">
        <p15:presenceInfo xmlns:p15="http://schemas.microsoft.com/office/powerpoint/2012/main" userId="S-1-5-21-2509641344-1052565914-3260824488-131797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F314"/>
    <a:srgbClr val="C00000"/>
    <a:srgbClr val="2E6187"/>
    <a:srgbClr val="00002E"/>
    <a:srgbClr val="3B190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56" autoAdjust="0"/>
    <p:restoredTop sz="84129" autoAdjust="0"/>
  </p:normalViewPr>
  <p:slideViewPr>
    <p:cSldViewPr snapToGrid="0">
      <p:cViewPr>
        <p:scale>
          <a:sx n="56" d="100"/>
          <a:sy n="56" d="100"/>
        </p:scale>
        <p:origin x="2472" y="9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ustin, Wes" userId="af0a08d3-450a-44fe-af25-05348afc4137" providerId="ADAL" clId="{F0B489FF-B48F-43EF-9D17-D61DBC94012F}"/>
    <pc:docChg chg="custSel addSld delSld modSld modSection">
      <pc:chgData name="Austin, Wes" userId="af0a08d3-450a-44fe-af25-05348afc4137" providerId="ADAL" clId="{F0B489FF-B48F-43EF-9D17-D61DBC94012F}" dt="2023-08-22T23:05:36.346" v="31" actId="27636"/>
      <pc:docMkLst>
        <pc:docMk/>
      </pc:docMkLst>
      <pc:sldChg chg="modSp mod">
        <pc:chgData name="Austin, Wes" userId="af0a08d3-450a-44fe-af25-05348afc4137" providerId="ADAL" clId="{F0B489FF-B48F-43EF-9D17-D61DBC94012F}" dt="2023-08-22T23:05:36.346" v="31" actId="27636"/>
        <pc:sldMkLst>
          <pc:docMk/>
          <pc:sldMk cId="3684060330" sldId="332"/>
        </pc:sldMkLst>
        <pc:spChg chg="mod">
          <ac:chgData name="Austin, Wes" userId="af0a08d3-450a-44fe-af25-05348afc4137" providerId="ADAL" clId="{F0B489FF-B48F-43EF-9D17-D61DBC94012F}" dt="2023-08-22T23:05:36.346" v="31" actId="27636"/>
          <ac:spMkLst>
            <pc:docMk/>
            <pc:sldMk cId="3684060330" sldId="332"/>
            <ac:spMk id="2" creationId="{31EB72F2-0B2F-631B-1104-481DF786A71A}"/>
          </ac:spMkLst>
        </pc:spChg>
      </pc:sldChg>
      <pc:sldChg chg="modSp mod">
        <pc:chgData name="Austin, Wes" userId="af0a08d3-450a-44fe-af25-05348afc4137" providerId="ADAL" clId="{F0B489FF-B48F-43EF-9D17-D61DBC94012F}" dt="2023-08-22T22:57:44.514" v="5" actId="20577"/>
        <pc:sldMkLst>
          <pc:docMk/>
          <pc:sldMk cId="2562531901" sldId="334"/>
        </pc:sldMkLst>
        <pc:spChg chg="mod">
          <ac:chgData name="Austin, Wes" userId="af0a08d3-450a-44fe-af25-05348afc4137" providerId="ADAL" clId="{F0B489FF-B48F-43EF-9D17-D61DBC94012F}" dt="2023-08-22T22:57:44.514" v="5" actId="20577"/>
          <ac:spMkLst>
            <pc:docMk/>
            <pc:sldMk cId="2562531901" sldId="334"/>
            <ac:spMk id="7" creationId="{2E590F26-6BDC-56FE-EE59-53CDC4794ECD}"/>
          </ac:spMkLst>
        </pc:spChg>
      </pc:sldChg>
      <pc:sldChg chg="add del">
        <pc:chgData name="Austin, Wes" userId="af0a08d3-450a-44fe-af25-05348afc4137" providerId="ADAL" clId="{F0B489FF-B48F-43EF-9D17-D61DBC94012F}" dt="2023-08-22T22:54:38.313" v="1"/>
        <pc:sldMkLst>
          <pc:docMk/>
          <pc:sldMk cId="3176014870" sldId="428"/>
        </pc:sldMkLst>
      </pc:sldChg>
    </pc:docChg>
  </pc:docChgLst>
  <pc:docChgLst>
    <pc:chgData name="Theising, Adam" userId="3d7404c7-917c-4350-8197-00e5432fe388" providerId="ADAL" clId="{7104BEAB-9F16-41D0-824C-B57E622595AA}"/>
    <pc:docChg chg="undo custSel addSld delSld modSld modMainMaster modSection">
      <pc:chgData name="Theising, Adam" userId="3d7404c7-917c-4350-8197-00e5432fe388" providerId="ADAL" clId="{7104BEAB-9F16-41D0-824C-B57E622595AA}" dt="2023-08-23T16:51:10.276" v="6484" actId="6549"/>
      <pc:docMkLst>
        <pc:docMk/>
      </pc:docMkLst>
      <pc:sldChg chg="modSp mod">
        <pc:chgData name="Theising, Adam" userId="3d7404c7-917c-4350-8197-00e5432fe388" providerId="ADAL" clId="{7104BEAB-9F16-41D0-824C-B57E622595AA}" dt="2023-08-19T15:23:40.139" v="2114" actId="20577"/>
        <pc:sldMkLst>
          <pc:docMk/>
          <pc:sldMk cId="2768470357" sldId="315"/>
        </pc:sldMkLst>
        <pc:spChg chg="mod">
          <ac:chgData name="Theising, Adam" userId="3d7404c7-917c-4350-8197-00e5432fe388" providerId="ADAL" clId="{7104BEAB-9F16-41D0-824C-B57E622595AA}" dt="2023-08-19T15:23:40.139" v="2114" actId="20577"/>
          <ac:spMkLst>
            <pc:docMk/>
            <pc:sldMk cId="2768470357" sldId="315"/>
            <ac:spMk id="7" creationId="{00000000-0000-0000-0000-000000000000}"/>
          </ac:spMkLst>
        </pc:spChg>
      </pc:sldChg>
      <pc:sldChg chg="delSp modSp mod">
        <pc:chgData name="Theising, Adam" userId="3d7404c7-917c-4350-8197-00e5432fe388" providerId="ADAL" clId="{7104BEAB-9F16-41D0-824C-B57E622595AA}" dt="2023-08-19T16:48:43.137" v="2639" actId="1076"/>
        <pc:sldMkLst>
          <pc:docMk/>
          <pc:sldMk cId="3119519373" sldId="329"/>
        </pc:sldMkLst>
        <pc:spChg chg="del mod">
          <ac:chgData name="Theising, Adam" userId="3d7404c7-917c-4350-8197-00e5432fe388" providerId="ADAL" clId="{7104BEAB-9F16-41D0-824C-B57E622595AA}" dt="2023-08-19T00:54:53.675" v="101" actId="478"/>
          <ac:spMkLst>
            <pc:docMk/>
            <pc:sldMk cId="3119519373" sldId="329"/>
            <ac:spMk id="6" creationId="{00000000-0000-0000-0000-000000000000}"/>
          </ac:spMkLst>
        </pc:spChg>
        <pc:spChg chg="mod">
          <ac:chgData name="Theising, Adam" userId="3d7404c7-917c-4350-8197-00e5432fe388" providerId="ADAL" clId="{7104BEAB-9F16-41D0-824C-B57E622595AA}" dt="2023-08-19T16:48:43.137" v="2639" actId="1076"/>
          <ac:spMkLst>
            <pc:docMk/>
            <pc:sldMk cId="3119519373" sldId="329"/>
            <ac:spMk id="8" creationId="{363A6E82-AC88-40FF-8D05-2549474AF673}"/>
          </ac:spMkLst>
        </pc:spChg>
      </pc:sldChg>
      <pc:sldChg chg="addSp delSp modSp new mod">
        <pc:chgData name="Theising, Adam" userId="3d7404c7-917c-4350-8197-00e5432fe388" providerId="ADAL" clId="{7104BEAB-9F16-41D0-824C-B57E622595AA}" dt="2023-08-19T13:31:05.266" v="1679" actId="20577"/>
        <pc:sldMkLst>
          <pc:docMk/>
          <pc:sldMk cId="1681182912" sldId="330"/>
        </pc:sldMkLst>
        <pc:spChg chg="mod">
          <ac:chgData name="Theising, Adam" userId="3d7404c7-917c-4350-8197-00e5432fe388" providerId="ADAL" clId="{7104BEAB-9F16-41D0-824C-B57E622595AA}" dt="2023-08-19T01:39:07.405" v="1007" actId="20577"/>
          <ac:spMkLst>
            <pc:docMk/>
            <pc:sldMk cId="1681182912" sldId="330"/>
            <ac:spMk id="2" creationId="{31EB72F2-0B2F-631B-1104-481DF786A71A}"/>
          </ac:spMkLst>
        </pc:spChg>
        <pc:spChg chg="mod">
          <ac:chgData name="Theising, Adam" userId="3d7404c7-917c-4350-8197-00e5432fe388" providerId="ADAL" clId="{7104BEAB-9F16-41D0-824C-B57E622595AA}" dt="2023-08-19T13:31:05.266" v="1679" actId="20577"/>
          <ac:spMkLst>
            <pc:docMk/>
            <pc:sldMk cId="1681182912" sldId="330"/>
            <ac:spMk id="3" creationId="{6F408AE1-98B3-5458-D031-2AB58ED8E159}"/>
          </ac:spMkLst>
        </pc:spChg>
        <pc:spChg chg="add mod">
          <ac:chgData name="Theising, Adam" userId="3d7404c7-917c-4350-8197-00e5432fe388" providerId="ADAL" clId="{7104BEAB-9F16-41D0-824C-B57E622595AA}" dt="2023-08-19T01:29:09.560" v="623" actId="115"/>
          <ac:spMkLst>
            <pc:docMk/>
            <pc:sldMk cId="1681182912" sldId="330"/>
            <ac:spMk id="8" creationId="{9987587D-DBD8-B080-358F-BFE695E1CACD}"/>
          </ac:spMkLst>
        </pc:spChg>
        <pc:picChg chg="add del mod">
          <ac:chgData name="Theising, Adam" userId="3d7404c7-917c-4350-8197-00e5432fe388" providerId="ADAL" clId="{7104BEAB-9F16-41D0-824C-B57E622595AA}" dt="2023-08-19T01:18:25.717" v="483" actId="478"/>
          <ac:picMkLst>
            <pc:docMk/>
            <pc:sldMk cId="1681182912" sldId="330"/>
            <ac:picMk id="5" creationId="{F0607542-FB5A-3BBE-15EC-BD15957718B8}"/>
          </ac:picMkLst>
        </pc:picChg>
        <pc:picChg chg="add mod">
          <ac:chgData name="Theising, Adam" userId="3d7404c7-917c-4350-8197-00e5432fe388" providerId="ADAL" clId="{7104BEAB-9F16-41D0-824C-B57E622595AA}" dt="2023-08-19T01:35:33.030" v="825" actId="14100"/>
          <ac:picMkLst>
            <pc:docMk/>
            <pc:sldMk cId="1681182912" sldId="330"/>
            <ac:picMk id="7" creationId="{06F8B87A-A9A0-38FA-5376-23F19BBB6377}"/>
          </ac:picMkLst>
        </pc:picChg>
      </pc:sldChg>
      <pc:sldChg chg="del">
        <pc:chgData name="Theising, Adam" userId="3d7404c7-917c-4350-8197-00e5432fe388" providerId="ADAL" clId="{7104BEAB-9F16-41D0-824C-B57E622595AA}" dt="2023-08-18T02:05:39.660" v="4" actId="47"/>
        <pc:sldMkLst>
          <pc:docMk/>
          <pc:sldMk cId="2913893421" sldId="330"/>
        </pc:sldMkLst>
      </pc:sldChg>
      <pc:sldChg chg="addSp delSp modSp new mod">
        <pc:chgData name="Theising, Adam" userId="3d7404c7-917c-4350-8197-00e5432fe388" providerId="ADAL" clId="{7104BEAB-9F16-41D0-824C-B57E622595AA}" dt="2023-08-23T16:51:10.276" v="6484" actId="6549"/>
        <pc:sldMkLst>
          <pc:docMk/>
          <pc:sldMk cId="2655172201" sldId="331"/>
        </pc:sldMkLst>
        <pc:spChg chg="del">
          <ac:chgData name="Theising, Adam" userId="3d7404c7-917c-4350-8197-00e5432fe388" providerId="ADAL" clId="{7104BEAB-9F16-41D0-824C-B57E622595AA}" dt="2023-08-19T01:21:26.346" v="490"/>
          <ac:spMkLst>
            <pc:docMk/>
            <pc:sldMk cId="2655172201" sldId="331"/>
            <ac:spMk id="2" creationId="{A65F509D-46FA-9B26-F231-DF63C8641EF1}"/>
          </ac:spMkLst>
        </pc:spChg>
        <pc:spChg chg="del">
          <ac:chgData name="Theising, Adam" userId="3d7404c7-917c-4350-8197-00e5432fe388" providerId="ADAL" clId="{7104BEAB-9F16-41D0-824C-B57E622595AA}" dt="2023-08-19T01:16:51.122" v="480"/>
          <ac:spMkLst>
            <pc:docMk/>
            <pc:sldMk cId="2655172201" sldId="331"/>
            <ac:spMk id="3" creationId="{B966B02E-C094-8EF6-0E60-6EA79A4CBB11}"/>
          </ac:spMkLst>
        </pc:spChg>
        <pc:spChg chg="add mod">
          <ac:chgData name="Theising, Adam" userId="3d7404c7-917c-4350-8197-00e5432fe388" providerId="ADAL" clId="{7104BEAB-9F16-41D0-824C-B57E622595AA}" dt="2023-08-19T13:30:59.751" v="1675" actId="20577"/>
          <ac:spMkLst>
            <pc:docMk/>
            <pc:sldMk cId="2655172201" sldId="331"/>
            <ac:spMk id="4" creationId="{056FB242-A8AF-41B4-03BD-3A040768C8D6}"/>
          </ac:spMkLst>
        </pc:spChg>
        <pc:spChg chg="add mod">
          <ac:chgData name="Theising, Adam" userId="3d7404c7-917c-4350-8197-00e5432fe388" providerId="ADAL" clId="{7104BEAB-9F16-41D0-824C-B57E622595AA}" dt="2023-08-23T16:51:10.276" v="6484" actId="6549"/>
          <ac:spMkLst>
            <pc:docMk/>
            <pc:sldMk cId="2655172201" sldId="331"/>
            <ac:spMk id="7" creationId="{2E590F26-6BDC-56FE-EE59-53CDC4794ECD}"/>
          </ac:spMkLst>
        </pc:spChg>
        <pc:spChg chg="add mod">
          <ac:chgData name="Theising, Adam" userId="3d7404c7-917c-4350-8197-00e5432fe388" providerId="ADAL" clId="{7104BEAB-9F16-41D0-824C-B57E622595AA}" dt="2023-08-19T01:42:12.035" v="1135"/>
          <ac:spMkLst>
            <pc:docMk/>
            <pc:sldMk cId="2655172201" sldId="331"/>
            <ac:spMk id="9" creationId="{FE555CCD-3EC7-F159-F33B-F77B1A986E68}"/>
          </ac:spMkLst>
        </pc:spChg>
        <pc:picChg chg="add mod">
          <ac:chgData name="Theising, Adam" userId="3d7404c7-917c-4350-8197-00e5432fe388" providerId="ADAL" clId="{7104BEAB-9F16-41D0-824C-B57E622595AA}" dt="2023-08-19T01:36:19.583" v="832" actId="1076"/>
          <ac:picMkLst>
            <pc:docMk/>
            <pc:sldMk cId="2655172201" sldId="331"/>
            <ac:picMk id="6" creationId="{7391AD27-BD49-574F-1D6F-19AAD0F24355}"/>
          </ac:picMkLst>
        </pc:picChg>
        <pc:picChg chg="add del mod">
          <ac:chgData name="Theising, Adam" userId="3d7404c7-917c-4350-8197-00e5432fe388" providerId="ADAL" clId="{7104BEAB-9F16-41D0-824C-B57E622595AA}" dt="2023-08-19T01:41:48.295" v="1132"/>
          <ac:picMkLst>
            <pc:docMk/>
            <pc:sldMk cId="2655172201" sldId="331"/>
            <ac:picMk id="8" creationId="{7C273AF6-69BC-673D-2D84-F3810FCD49E3}"/>
          </ac:picMkLst>
        </pc:picChg>
      </pc:sldChg>
      <pc:sldChg chg="addSp delSp modSp mod">
        <pc:chgData name="Theising, Adam" userId="3d7404c7-917c-4350-8197-00e5432fe388" providerId="ADAL" clId="{7104BEAB-9F16-41D0-824C-B57E622595AA}" dt="2023-08-19T17:16:49.630" v="3145" actId="1076"/>
        <pc:sldMkLst>
          <pc:docMk/>
          <pc:sldMk cId="3684060330" sldId="332"/>
        </pc:sldMkLst>
        <pc:spChg chg="mod">
          <ac:chgData name="Theising, Adam" userId="3d7404c7-917c-4350-8197-00e5432fe388" providerId="ADAL" clId="{7104BEAB-9F16-41D0-824C-B57E622595AA}" dt="2023-08-19T17:09:12.749" v="2929" actId="20577"/>
          <ac:spMkLst>
            <pc:docMk/>
            <pc:sldMk cId="3684060330" sldId="332"/>
            <ac:spMk id="2" creationId="{31EB72F2-0B2F-631B-1104-481DF786A71A}"/>
          </ac:spMkLst>
        </pc:spChg>
        <pc:spChg chg="mod">
          <ac:chgData name="Theising, Adam" userId="3d7404c7-917c-4350-8197-00e5432fe388" providerId="ADAL" clId="{7104BEAB-9F16-41D0-824C-B57E622595AA}" dt="2023-08-19T17:08:57.244" v="2912" actId="6549"/>
          <ac:spMkLst>
            <pc:docMk/>
            <pc:sldMk cId="3684060330" sldId="332"/>
            <ac:spMk id="3" creationId="{6F408AE1-98B3-5458-D031-2AB58ED8E159}"/>
          </ac:spMkLst>
        </pc:spChg>
        <pc:spChg chg="add del">
          <ac:chgData name="Theising, Adam" userId="3d7404c7-917c-4350-8197-00e5432fe388" providerId="ADAL" clId="{7104BEAB-9F16-41D0-824C-B57E622595AA}" dt="2023-08-19T02:55:42.888" v="1620"/>
          <ac:spMkLst>
            <pc:docMk/>
            <pc:sldMk cId="3684060330" sldId="332"/>
            <ac:spMk id="4" creationId="{CD2EEA59-8F8C-86E6-0E71-F06C84E896C0}"/>
          </ac:spMkLst>
        </pc:spChg>
        <pc:spChg chg="mod">
          <ac:chgData name="Theising, Adam" userId="3d7404c7-917c-4350-8197-00e5432fe388" providerId="ADAL" clId="{7104BEAB-9F16-41D0-824C-B57E622595AA}" dt="2023-08-19T13:26:38.155" v="1646" actId="1076"/>
          <ac:spMkLst>
            <pc:docMk/>
            <pc:sldMk cId="3684060330" sldId="332"/>
            <ac:spMk id="8" creationId="{9987587D-DBD8-B080-358F-BFE695E1CACD}"/>
          </ac:spMkLst>
        </pc:spChg>
        <pc:spChg chg="add mod">
          <ac:chgData name="Theising, Adam" userId="3d7404c7-917c-4350-8197-00e5432fe388" providerId="ADAL" clId="{7104BEAB-9F16-41D0-824C-B57E622595AA}" dt="2023-08-19T13:27:15.120" v="1650" actId="1076"/>
          <ac:spMkLst>
            <pc:docMk/>
            <pc:sldMk cId="3684060330" sldId="332"/>
            <ac:spMk id="10" creationId="{10BBD30A-F818-D32D-178C-C02B6BCED401}"/>
          </ac:spMkLst>
        </pc:spChg>
        <pc:picChg chg="add mod ord">
          <ac:chgData name="Theising, Adam" userId="3d7404c7-917c-4350-8197-00e5432fe388" providerId="ADAL" clId="{7104BEAB-9F16-41D0-824C-B57E622595AA}" dt="2023-08-19T17:16:49.630" v="3145" actId="1076"/>
          <ac:picMkLst>
            <pc:docMk/>
            <pc:sldMk cId="3684060330" sldId="332"/>
            <ac:picMk id="5" creationId="{A29ACF3B-F6DF-C6D5-4CA7-1B0E93C30E3B}"/>
          </ac:picMkLst>
        </pc:picChg>
        <pc:picChg chg="del">
          <ac:chgData name="Theising, Adam" userId="3d7404c7-917c-4350-8197-00e5432fe388" providerId="ADAL" clId="{7104BEAB-9F16-41D0-824C-B57E622595AA}" dt="2023-08-19T02:55:36.909" v="1618" actId="478"/>
          <ac:picMkLst>
            <pc:docMk/>
            <pc:sldMk cId="3684060330" sldId="332"/>
            <ac:picMk id="7" creationId="{06F8B87A-A9A0-38FA-5376-23F19BBB6377}"/>
          </ac:picMkLst>
        </pc:picChg>
        <pc:picChg chg="add mod">
          <ac:chgData name="Theising, Adam" userId="3d7404c7-917c-4350-8197-00e5432fe388" providerId="ADAL" clId="{7104BEAB-9F16-41D0-824C-B57E622595AA}" dt="2023-08-19T13:26:06.168" v="1642" actId="1076"/>
          <ac:picMkLst>
            <pc:docMk/>
            <pc:sldMk cId="3684060330" sldId="332"/>
            <ac:picMk id="9" creationId="{F714FBA2-DA9D-9412-1698-FDA3E7325B46}"/>
          </ac:picMkLst>
        </pc:picChg>
      </pc:sldChg>
      <pc:sldChg chg="del">
        <pc:chgData name="Theising, Adam" userId="3d7404c7-917c-4350-8197-00e5432fe388" providerId="ADAL" clId="{7104BEAB-9F16-41D0-824C-B57E622595AA}" dt="2023-08-18T02:05:40.272" v="5" actId="47"/>
        <pc:sldMkLst>
          <pc:docMk/>
          <pc:sldMk cId="4030415709" sldId="332"/>
        </pc:sldMkLst>
      </pc:sldChg>
      <pc:sldChg chg="del">
        <pc:chgData name="Theising, Adam" userId="3d7404c7-917c-4350-8197-00e5432fe388" providerId="ADAL" clId="{7104BEAB-9F16-41D0-824C-B57E622595AA}" dt="2023-08-18T02:00:02.766" v="1" actId="47"/>
        <pc:sldMkLst>
          <pc:docMk/>
          <pc:sldMk cId="1310292454" sldId="333"/>
        </pc:sldMkLst>
      </pc:sldChg>
      <pc:sldChg chg="addSp delSp modSp new mod">
        <pc:chgData name="Theising, Adam" userId="3d7404c7-917c-4350-8197-00e5432fe388" providerId="ADAL" clId="{7104BEAB-9F16-41D0-824C-B57E622595AA}" dt="2023-08-19T17:19:50.719" v="3158" actId="20577"/>
        <pc:sldMkLst>
          <pc:docMk/>
          <pc:sldMk cId="2400860589" sldId="333"/>
        </pc:sldMkLst>
        <pc:spChg chg="del">
          <ac:chgData name="Theising, Adam" userId="3d7404c7-917c-4350-8197-00e5432fe388" providerId="ADAL" clId="{7104BEAB-9F16-41D0-824C-B57E622595AA}" dt="2023-08-19T17:03:35.774" v="2640" actId="3680"/>
          <ac:spMkLst>
            <pc:docMk/>
            <pc:sldMk cId="2400860589" sldId="333"/>
            <ac:spMk id="2" creationId="{53C266FA-A632-093F-A125-D77B25ED1D29}"/>
          </ac:spMkLst>
        </pc:spChg>
        <pc:spChg chg="del">
          <ac:chgData name="Theising, Adam" userId="3d7404c7-917c-4350-8197-00e5432fe388" providerId="ADAL" clId="{7104BEAB-9F16-41D0-824C-B57E622595AA}" dt="2023-08-19T17:15:27.271" v="3124"/>
          <ac:spMkLst>
            <pc:docMk/>
            <pc:sldMk cId="2400860589" sldId="333"/>
            <ac:spMk id="3" creationId="{D598EEC7-2ACC-F920-3E16-192E2BDDDC83}"/>
          </ac:spMkLst>
        </pc:spChg>
        <pc:spChg chg="add del mod">
          <ac:chgData name="Theising, Adam" userId="3d7404c7-917c-4350-8197-00e5432fe388" providerId="ADAL" clId="{7104BEAB-9F16-41D0-824C-B57E622595AA}" dt="2023-08-19T17:19:41.891" v="3148" actId="478"/>
          <ac:spMkLst>
            <pc:docMk/>
            <pc:sldMk cId="2400860589" sldId="333"/>
            <ac:spMk id="5" creationId="{D05764E4-A2AE-BB0B-5188-CB26502C57E5}"/>
          </ac:spMkLst>
        </pc:spChg>
        <pc:spChg chg="add del mod">
          <ac:chgData name="Theising, Adam" userId="3d7404c7-917c-4350-8197-00e5432fe388" providerId="ADAL" clId="{7104BEAB-9F16-41D0-824C-B57E622595AA}" dt="2023-08-19T17:19:44.812" v="3149" actId="478"/>
          <ac:spMkLst>
            <pc:docMk/>
            <pc:sldMk cId="2400860589" sldId="333"/>
            <ac:spMk id="7" creationId="{B852A327-59BE-F1B1-8187-A8542DD64C89}"/>
          </ac:spMkLst>
        </pc:spChg>
        <pc:spChg chg="add mod">
          <ac:chgData name="Theising, Adam" userId="3d7404c7-917c-4350-8197-00e5432fe388" providerId="ADAL" clId="{7104BEAB-9F16-41D0-824C-B57E622595AA}" dt="2023-08-19T17:19:50.719" v="3158" actId="20577"/>
          <ac:spMkLst>
            <pc:docMk/>
            <pc:sldMk cId="2400860589" sldId="333"/>
            <ac:spMk id="8" creationId="{BB1D5740-B79E-555F-8EF1-FFBAB93A1AF2}"/>
          </ac:spMkLst>
        </pc:spChg>
        <pc:graphicFrameChg chg="add mod ord modGraphic">
          <ac:chgData name="Theising, Adam" userId="3d7404c7-917c-4350-8197-00e5432fe388" providerId="ADAL" clId="{7104BEAB-9F16-41D0-824C-B57E622595AA}" dt="2023-08-19T17:14:55.113" v="3123" actId="242"/>
          <ac:graphicFrameMkLst>
            <pc:docMk/>
            <pc:sldMk cId="2400860589" sldId="333"/>
            <ac:graphicFrameMk id="4" creationId="{CC9DEDD6-277A-EE42-D76B-A9D51721152A}"/>
          </ac:graphicFrameMkLst>
        </pc:graphicFrameChg>
      </pc:sldChg>
      <pc:sldChg chg="del">
        <pc:chgData name="Theising, Adam" userId="3d7404c7-917c-4350-8197-00e5432fe388" providerId="ADAL" clId="{7104BEAB-9F16-41D0-824C-B57E622595AA}" dt="2023-08-18T02:05:41.989" v="8" actId="47"/>
        <pc:sldMkLst>
          <pc:docMk/>
          <pc:sldMk cId="1257376482" sldId="334"/>
        </pc:sldMkLst>
      </pc:sldChg>
      <pc:sldChg chg="addSp delSp modSp mod">
        <pc:chgData name="Theising, Adam" userId="3d7404c7-917c-4350-8197-00e5432fe388" providerId="ADAL" clId="{7104BEAB-9F16-41D0-824C-B57E622595AA}" dt="2023-08-19T16:47:36.931" v="2627" actId="20577"/>
        <pc:sldMkLst>
          <pc:docMk/>
          <pc:sldMk cId="2562531901" sldId="334"/>
        </pc:sldMkLst>
        <pc:spChg chg="mod">
          <ac:chgData name="Theising, Adam" userId="3d7404c7-917c-4350-8197-00e5432fe388" providerId="ADAL" clId="{7104BEAB-9F16-41D0-824C-B57E622595AA}" dt="2023-08-19T14:38:36.464" v="1908" actId="20577"/>
          <ac:spMkLst>
            <pc:docMk/>
            <pc:sldMk cId="2562531901" sldId="334"/>
            <ac:spMk id="4" creationId="{056FB242-A8AF-41B4-03BD-3A040768C8D6}"/>
          </ac:spMkLst>
        </pc:spChg>
        <pc:spChg chg="mod">
          <ac:chgData name="Theising, Adam" userId="3d7404c7-917c-4350-8197-00e5432fe388" providerId="ADAL" clId="{7104BEAB-9F16-41D0-824C-B57E622595AA}" dt="2023-08-19T16:47:36.931" v="2627" actId="20577"/>
          <ac:spMkLst>
            <pc:docMk/>
            <pc:sldMk cId="2562531901" sldId="334"/>
            <ac:spMk id="7" creationId="{2E590F26-6BDC-56FE-EE59-53CDC4794ECD}"/>
          </ac:spMkLst>
        </pc:spChg>
        <pc:spChg chg="mod">
          <ac:chgData name="Theising, Adam" userId="3d7404c7-917c-4350-8197-00e5432fe388" providerId="ADAL" clId="{7104BEAB-9F16-41D0-824C-B57E622595AA}" dt="2023-08-19T15:13:26.080" v="1917"/>
          <ac:spMkLst>
            <pc:docMk/>
            <pc:sldMk cId="2562531901" sldId="334"/>
            <ac:spMk id="9" creationId="{FE555CCD-3EC7-F159-F33B-F77B1A986E68}"/>
          </ac:spMkLst>
        </pc:spChg>
        <pc:picChg chg="add del mod">
          <ac:chgData name="Theising, Adam" userId="3d7404c7-917c-4350-8197-00e5432fe388" providerId="ADAL" clId="{7104BEAB-9F16-41D0-824C-B57E622595AA}" dt="2023-08-19T15:11:09.250" v="1913" actId="478"/>
          <ac:picMkLst>
            <pc:docMk/>
            <pc:sldMk cId="2562531901" sldId="334"/>
            <ac:picMk id="3" creationId="{123147C0-D2EC-60E5-1A58-EE448F65670A}"/>
          </ac:picMkLst>
        </pc:picChg>
        <pc:picChg chg="del">
          <ac:chgData name="Theising, Adam" userId="3d7404c7-917c-4350-8197-00e5432fe388" providerId="ADAL" clId="{7104BEAB-9F16-41D0-824C-B57E622595AA}" dt="2023-08-19T15:08:48.797" v="1909" actId="478"/>
          <ac:picMkLst>
            <pc:docMk/>
            <pc:sldMk cId="2562531901" sldId="334"/>
            <ac:picMk id="6" creationId="{7391AD27-BD49-574F-1D6F-19AAD0F24355}"/>
          </ac:picMkLst>
        </pc:picChg>
        <pc:picChg chg="add mod">
          <ac:chgData name="Theising, Adam" userId="3d7404c7-917c-4350-8197-00e5432fe388" providerId="ADAL" clId="{7104BEAB-9F16-41D0-824C-B57E622595AA}" dt="2023-08-19T15:13:12.281" v="1916" actId="1076"/>
          <ac:picMkLst>
            <pc:docMk/>
            <pc:sldMk cId="2562531901" sldId="334"/>
            <ac:picMk id="8" creationId="{8B756F80-717F-0801-1489-0B301BA4DB5F}"/>
          </ac:picMkLst>
        </pc:picChg>
      </pc:sldChg>
      <pc:sldChg chg="addSp delSp modSp mod">
        <pc:chgData name="Theising, Adam" userId="3d7404c7-917c-4350-8197-00e5432fe388" providerId="ADAL" clId="{7104BEAB-9F16-41D0-824C-B57E622595AA}" dt="2023-08-19T16:44:37.662" v="2573" actId="1076"/>
        <pc:sldMkLst>
          <pc:docMk/>
          <pc:sldMk cId="814924618" sldId="335"/>
        </pc:sldMkLst>
        <pc:spChg chg="add del mod">
          <ac:chgData name="Theising, Adam" userId="3d7404c7-917c-4350-8197-00e5432fe388" providerId="ADAL" clId="{7104BEAB-9F16-41D0-824C-B57E622595AA}" dt="2023-08-19T15:56:57.369" v="2488" actId="478"/>
          <ac:spMkLst>
            <pc:docMk/>
            <pc:sldMk cId="814924618" sldId="335"/>
            <ac:spMk id="3" creationId="{A3A550E3-9B89-CED8-D125-B8FCE45FB17C}"/>
          </ac:spMkLst>
        </pc:spChg>
        <pc:spChg chg="mod">
          <ac:chgData name="Theising, Adam" userId="3d7404c7-917c-4350-8197-00e5432fe388" providerId="ADAL" clId="{7104BEAB-9F16-41D0-824C-B57E622595AA}" dt="2023-08-19T15:29:19.173" v="2299" actId="20577"/>
          <ac:spMkLst>
            <pc:docMk/>
            <pc:sldMk cId="814924618" sldId="335"/>
            <ac:spMk id="4" creationId="{056FB242-A8AF-41B4-03BD-3A040768C8D6}"/>
          </ac:spMkLst>
        </pc:spChg>
        <pc:spChg chg="del mod">
          <ac:chgData name="Theising, Adam" userId="3d7404c7-917c-4350-8197-00e5432fe388" providerId="ADAL" clId="{7104BEAB-9F16-41D0-824C-B57E622595AA}" dt="2023-08-19T15:56:55.205" v="2487" actId="478"/>
          <ac:spMkLst>
            <pc:docMk/>
            <pc:sldMk cId="814924618" sldId="335"/>
            <ac:spMk id="7" creationId="{2E590F26-6BDC-56FE-EE59-53CDC4794ECD}"/>
          </ac:spMkLst>
        </pc:spChg>
        <pc:spChg chg="del mod">
          <ac:chgData name="Theising, Adam" userId="3d7404c7-917c-4350-8197-00e5432fe388" providerId="ADAL" clId="{7104BEAB-9F16-41D0-824C-B57E622595AA}" dt="2023-08-19T15:29:37.495" v="2304" actId="478"/>
          <ac:spMkLst>
            <pc:docMk/>
            <pc:sldMk cId="814924618" sldId="335"/>
            <ac:spMk id="9" creationId="{FE555CCD-3EC7-F159-F33B-F77B1A986E68}"/>
          </ac:spMkLst>
        </pc:spChg>
        <pc:picChg chg="add mod">
          <ac:chgData name="Theising, Adam" userId="3d7404c7-917c-4350-8197-00e5432fe388" providerId="ADAL" clId="{7104BEAB-9F16-41D0-824C-B57E622595AA}" dt="2023-08-19T16:44:35.067" v="2572" actId="1076"/>
          <ac:picMkLst>
            <pc:docMk/>
            <pc:sldMk cId="814924618" sldId="335"/>
            <ac:picMk id="6" creationId="{9F2D61C2-FB8E-3C5C-DCEE-C0091D4C3895}"/>
          </ac:picMkLst>
        </pc:picChg>
        <pc:picChg chg="del">
          <ac:chgData name="Theising, Adam" userId="3d7404c7-917c-4350-8197-00e5432fe388" providerId="ADAL" clId="{7104BEAB-9F16-41D0-824C-B57E622595AA}" dt="2023-08-19T15:29:27.627" v="2301" actId="478"/>
          <ac:picMkLst>
            <pc:docMk/>
            <pc:sldMk cId="814924618" sldId="335"/>
            <ac:picMk id="8" creationId="{8B756F80-717F-0801-1489-0B301BA4DB5F}"/>
          </ac:picMkLst>
        </pc:picChg>
        <pc:picChg chg="add mod ord">
          <ac:chgData name="Theising, Adam" userId="3d7404c7-917c-4350-8197-00e5432fe388" providerId="ADAL" clId="{7104BEAB-9F16-41D0-824C-B57E622595AA}" dt="2023-08-19T16:44:37.662" v="2573" actId="1076"/>
          <ac:picMkLst>
            <pc:docMk/>
            <pc:sldMk cId="814924618" sldId="335"/>
            <ac:picMk id="11" creationId="{83C8BA5B-A367-9B29-755C-93A2B1B1AA57}"/>
          </ac:picMkLst>
        </pc:picChg>
        <pc:picChg chg="add mod">
          <ac:chgData name="Theising, Adam" userId="3d7404c7-917c-4350-8197-00e5432fe388" providerId="ADAL" clId="{7104BEAB-9F16-41D0-824C-B57E622595AA}" dt="2023-08-19T16:44:28.087" v="2570" actId="1076"/>
          <ac:picMkLst>
            <pc:docMk/>
            <pc:sldMk cId="814924618" sldId="335"/>
            <ac:picMk id="13" creationId="{1F5D68C3-5FA1-ED78-5033-EC405254A3CE}"/>
          </ac:picMkLst>
        </pc:picChg>
        <pc:picChg chg="add mod">
          <ac:chgData name="Theising, Adam" userId="3d7404c7-917c-4350-8197-00e5432fe388" providerId="ADAL" clId="{7104BEAB-9F16-41D0-824C-B57E622595AA}" dt="2023-08-19T16:44:32.409" v="2571" actId="1076"/>
          <ac:picMkLst>
            <pc:docMk/>
            <pc:sldMk cId="814924618" sldId="335"/>
            <ac:picMk id="15" creationId="{3655FC7E-B39E-9675-DAD8-47CBEFC1226D}"/>
          </ac:picMkLst>
        </pc:picChg>
      </pc:sldChg>
      <pc:sldChg chg="del">
        <pc:chgData name="Theising, Adam" userId="3d7404c7-917c-4350-8197-00e5432fe388" providerId="ADAL" clId="{7104BEAB-9F16-41D0-824C-B57E622595AA}" dt="2023-08-18T02:06:04.701" v="11" actId="47"/>
        <pc:sldMkLst>
          <pc:docMk/>
          <pc:sldMk cId="3878322748" sldId="335"/>
        </pc:sldMkLst>
      </pc:sldChg>
      <pc:sldChg chg="new del">
        <pc:chgData name="Theising, Adam" userId="3d7404c7-917c-4350-8197-00e5432fe388" providerId="ADAL" clId="{7104BEAB-9F16-41D0-824C-B57E622595AA}" dt="2023-08-19T17:20:08.988" v="3161" actId="47"/>
        <pc:sldMkLst>
          <pc:docMk/>
          <pc:sldMk cId="980298408" sldId="336"/>
        </pc:sldMkLst>
      </pc:sldChg>
      <pc:sldChg chg="new del">
        <pc:chgData name="Theising, Adam" userId="3d7404c7-917c-4350-8197-00e5432fe388" providerId="ADAL" clId="{7104BEAB-9F16-41D0-824C-B57E622595AA}" dt="2023-08-19T17:19:33.790" v="3147" actId="680"/>
        <pc:sldMkLst>
          <pc:docMk/>
          <pc:sldMk cId="3147894443" sldId="336"/>
        </pc:sldMkLst>
      </pc:sldChg>
      <pc:sldChg chg="del">
        <pc:chgData name="Theising, Adam" userId="3d7404c7-917c-4350-8197-00e5432fe388" providerId="ADAL" clId="{7104BEAB-9F16-41D0-824C-B57E622595AA}" dt="2023-08-18T02:05:40.838" v="6" actId="47"/>
        <pc:sldMkLst>
          <pc:docMk/>
          <pc:sldMk cId="4255990888" sldId="336"/>
        </pc:sldMkLst>
      </pc:sldChg>
      <pc:sldChg chg="addSp delSp modSp add mod">
        <pc:chgData name="Theising, Adam" userId="3d7404c7-917c-4350-8197-00e5432fe388" providerId="ADAL" clId="{7104BEAB-9F16-41D0-824C-B57E622595AA}" dt="2023-08-19T17:38:15.983" v="4150" actId="20578"/>
        <pc:sldMkLst>
          <pc:docMk/>
          <pc:sldMk cId="1846012920" sldId="337"/>
        </pc:sldMkLst>
        <pc:spChg chg="add del mod">
          <ac:chgData name="Theising, Adam" userId="3d7404c7-917c-4350-8197-00e5432fe388" providerId="ADAL" clId="{7104BEAB-9F16-41D0-824C-B57E622595AA}" dt="2023-08-19T17:22:20.233" v="3188" actId="478"/>
          <ac:spMkLst>
            <pc:docMk/>
            <pc:sldMk cId="1846012920" sldId="337"/>
            <ac:spMk id="3" creationId="{53315C76-A208-5B29-C4F9-7D3069E8D8E8}"/>
          </ac:spMkLst>
        </pc:spChg>
        <pc:spChg chg="add mod">
          <ac:chgData name="Theising, Adam" userId="3d7404c7-917c-4350-8197-00e5432fe388" providerId="ADAL" clId="{7104BEAB-9F16-41D0-824C-B57E622595AA}" dt="2023-08-19T17:38:15.983" v="4150" actId="20578"/>
          <ac:spMkLst>
            <pc:docMk/>
            <pc:sldMk cId="1846012920" sldId="337"/>
            <ac:spMk id="5" creationId="{BCF8E3A8-2EF1-1AC3-D6F8-2F03177B7112}"/>
          </ac:spMkLst>
        </pc:spChg>
        <pc:spChg chg="mod">
          <ac:chgData name="Theising, Adam" userId="3d7404c7-917c-4350-8197-00e5432fe388" providerId="ADAL" clId="{7104BEAB-9F16-41D0-824C-B57E622595AA}" dt="2023-08-19T17:23:37.952" v="3238" actId="6549"/>
          <ac:spMkLst>
            <pc:docMk/>
            <pc:sldMk cId="1846012920" sldId="337"/>
            <ac:spMk id="8" creationId="{BB1D5740-B79E-555F-8EF1-FFBAB93A1AF2}"/>
          </ac:spMkLst>
        </pc:spChg>
        <pc:graphicFrameChg chg="del modGraphic">
          <ac:chgData name="Theising, Adam" userId="3d7404c7-917c-4350-8197-00e5432fe388" providerId="ADAL" clId="{7104BEAB-9F16-41D0-824C-B57E622595AA}" dt="2023-08-19T17:20:15.595" v="3163" actId="478"/>
          <ac:graphicFrameMkLst>
            <pc:docMk/>
            <pc:sldMk cId="1846012920" sldId="337"/>
            <ac:graphicFrameMk id="4" creationId="{CC9DEDD6-277A-EE42-D76B-A9D51721152A}"/>
          </ac:graphicFrameMkLst>
        </pc:graphicFrameChg>
      </pc:sldChg>
      <pc:sldChg chg="new del">
        <pc:chgData name="Theising, Adam" userId="3d7404c7-917c-4350-8197-00e5432fe388" providerId="ADAL" clId="{7104BEAB-9F16-41D0-824C-B57E622595AA}" dt="2023-08-19T17:52:14.516" v="4180" actId="47"/>
        <pc:sldMkLst>
          <pc:docMk/>
          <pc:sldMk cId="361270713" sldId="338"/>
        </pc:sldMkLst>
      </pc:sldChg>
      <pc:sldChg chg="modSp mod">
        <pc:chgData name="Theising, Adam" userId="3d7404c7-917c-4350-8197-00e5432fe388" providerId="ADAL" clId="{7104BEAB-9F16-41D0-824C-B57E622595AA}" dt="2023-08-19T17:39:24.188" v="4160" actId="20577"/>
        <pc:sldMkLst>
          <pc:docMk/>
          <pc:sldMk cId="2555709239" sldId="339"/>
        </pc:sldMkLst>
        <pc:spChg chg="mod">
          <ac:chgData name="Theising, Adam" userId="3d7404c7-917c-4350-8197-00e5432fe388" providerId="ADAL" clId="{7104BEAB-9F16-41D0-824C-B57E622595AA}" dt="2023-08-19T17:39:24.188" v="4160" actId="20577"/>
          <ac:spMkLst>
            <pc:docMk/>
            <pc:sldMk cId="2555709239" sldId="339"/>
            <ac:spMk id="8" creationId="{363A6E82-AC88-40FF-8D05-2549474AF673}"/>
          </ac:spMkLst>
        </pc:spChg>
      </pc:sldChg>
      <pc:sldChg chg="del">
        <pc:chgData name="Theising, Adam" userId="3d7404c7-917c-4350-8197-00e5432fe388" providerId="ADAL" clId="{7104BEAB-9F16-41D0-824C-B57E622595AA}" dt="2023-08-18T02:05:41.387" v="7" actId="47"/>
        <pc:sldMkLst>
          <pc:docMk/>
          <pc:sldMk cId="2618204664" sldId="339"/>
        </pc:sldMkLst>
      </pc:sldChg>
      <pc:sldChg chg="new del">
        <pc:chgData name="Theising, Adam" userId="3d7404c7-917c-4350-8197-00e5432fe388" providerId="ADAL" clId="{7104BEAB-9F16-41D0-824C-B57E622595AA}" dt="2023-08-19T17:52:15.558" v="4181" actId="47"/>
        <pc:sldMkLst>
          <pc:docMk/>
          <pc:sldMk cId="761903820" sldId="340"/>
        </pc:sldMkLst>
      </pc:sldChg>
      <pc:sldChg chg="del">
        <pc:chgData name="Theising, Adam" userId="3d7404c7-917c-4350-8197-00e5432fe388" providerId="ADAL" clId="{7104BEAB-9F16-41D0-824C-B57E622595AA}" dt="2023-08-18T02:05:42.768" v="9" actId="47"/>
        <pc:sldMkLst>
          <pc:docMk/>
          <pc:sldMk cId="2765968610" sldId="341"/>
        </pc:sldMkLst>
      </pc:sldChg>
      <pc:sldChg chg="del">
        <pc:chgData name="Theising, Adam" userId="3d7404c7-917c-4350-8197-00e5432fe388" providerId="ADAL" clId="{7104BEAB-9F16-41D0-824C-B57E622595AA}" dt="2023-08-18T02:06:01.778" v="10" actId="47"/>
        <pc:sldMkLst>
          <pc:docMk/>
          <pc:sldMk cId="2443840895" sldId="342"/>
        </pc:sldMkLst>
      </pc:sldChg>
      <pc:sldChg chg="del">
        <pc:chgData name="Theising, Adam" userId="3d7404c7-917c-4350-8197-00e5432fe388" providerId="ADAL" clId="{7104BEAB-9F16-41D0-824C-B57E622595AA}" dt="2023-08-18T02:06:06.642" v="12" actId="47"/>
        <pc:sldMkLst>
          <pc:docMk/>
          <pc:sldMk cId="2418157353" sldId="343"/>
        </pc:sldMkLst>
      </pc:sldChg>
      <pc:sldChg chg="del">
        <pc:chgData name="Theising, Adam" userId="3d7404c7-917c-4350-8197-00e5432fe388" providerId="ADAL" clId="{7104BEAB-9F16-41D0-824C-B57E622595AA}" dt="2023-08-18T02:06:09.543" v="13" actId="47"/>
        <pc:sldMkLst>
          <pc:docMk/>
          <pc:sldMk cId="991609366" sldId="344"/>
        </pc:sldMkLst>
      </pc:sldChg>
      <pc:sldChg chg="addSp delSp modSp del">
        <pc:chgData name="Theising, Adam" userId="3d7404c7-917c-4350-8197-00e5432fe388" providerId="ADAL" clId="{7104BEAB-9F16-41D0-824C-B57E622595AA}" dt="2023-08-18T02:06:10.632" v="14" actId="47"/>
        <pc:sldMkLst>
          <pc:docMk/>
          <pc:sldMk cId="2554519833" sldId="345"/>
        </pc:sldMkLst>
        <pc:spChg chg="add del mod">
          <ac:chgData name="Theising, Adam" userId="3d7404c7-917c-4350-8197-00e5432fe388" providerId="ADAL" clId="{7104BEAB-9F16-41D0-824C-B57E622595AA}" dt="2023-08-18T02:00:16.101" v="2"/>
          <ac:spMkLst>
            <pc:docMk/>
            <pc:sldMk cId="2554519833" sldId="345"/>
            <ac:spMk id="3" creationId="{0D2107D8-F259-B16E-40B8-BD1A16E4AAA7}"/>
          </ac:spMkLst>
        </pc:spChg>
        <pc:spChg chg="mod">
          <ac:chgData name="Theising, Adam" userId="3d7404c7-917c-4350-8197-00e5432fe388" providerId="ADAL" clId="{7104BEAB-9F16-41D0-824C-B57E622595AA}" dt="2023-08-18T02:01:31.153" v="3"/>
          <ac:spMkLst>
            <pc:docMk/>
            <pc:sldMk cId="2554519833" sldId="345"/>
            <ac:spMk id="5" creationId="{00000000-0000-0000-0000-000000000000}"/>
          </ac:spMkLst>
        </pc:spChg>
        <pc:spChg chg="add del mod">
          <ac:chgData name="Theising, Adam" userId="3d7404c7-917c-4350-8197-00e5432fe388" providerId="ADAL" clId="{7104BEAB-9F16-41D0-824C-B57E622595AA}" dt="2023-08-18T02:01:31.153" v="3"/>
          <ac:spMkLst>
            <pc:docMk/>
            <pc:sldMk cId="2554519833" sldId="345"/>
            <ac:spMk id="9" creationId="{0C619F7F-73C4-1AD6-9113-ECD9570D3F13}"/>
          </ac:spMkLst>
        </pc:spChg>
        <pc:spChg chg="add del mod">
          <ac:chgData name="Theising, Adam" userId="3d7404c7-917c-4350-8197-00e5432fe388" providerId="ADAL" clId="{7104BEAB-9F16-41D0-824C-B57E622595AA}" dt="2023-08-18T02:01:31.153" v="3"/>
          <ac:spMkLst>
            <pc:docMk/>
            <pc:sldMk cId="2554519833" sldId="345"/>
            <ac:spMk id="13" creationId="{BD975B68-F505-BEBC-8961-65300862BBED}"/>
          </ac:spMkLst>
        </pc:spChg>
        <pc:spChg chg="add mod">
          <ac:chgData name="Theising, Adam" userId="3d7404c7-917c-4350-8197-00e5432fe388" providerId="ADAL" clId="{7104BEAB-9F16-41D0-824C-B57E622595AA}" dt="2023-08-18T02:01:31.153" v="3"/>
          <ac:spMkLst>
            <pc:docMk/>
            <pc:sldMk cId="2554519833" sldId="345"/>
            <ac:spMk id="14" creationId="{C3CAD321-2EF4-74C5-168E-610969B54D3B}"/>
          </ac:spMkLst>
        </pc:spChg>
      </pc:sldChg>
      <pc:sldChg chg="modSp mod">
        <pc:chgData name="Theising, Adam" userId="3d7404c7-917c-4350-8197-00e5432fe388" providerId="ADAL" clId="{7104BEAB-9F16-41D0-824C-B57E622595AA}" dt="2023-08-19T17:52:00.251" v="4179" actId="20577"/>
        <pc:sldMkLst>
          <pc:docMk/>
          <pc:sldMk cId="3176014870" sldId="428"/>
        </pc:sldMkLst>
        <pc:spChg chg="mod">
          <ac:chgData name="Theising, Adam" userId="3d7404c7-917c-4350-8197-00e5432fe388" providerId="ADAL" clId="{7104BEAB-9F16-41D0-824C-B57E622595AA}" dt="2023-08-19T17:52:00.251" v="4179" actId="20577"/>
          <ac:spMkLst>
            <pc:docMk/>
            <pc:sldMk cId="3176014870" sldId="428"/>
            <ac:spMk id="11" creationId="{462E9AFE-FCE3-4594-A4DB-141C6B7644D4}"/>
          </ac:spMkLst>
        </pc:spChg>
      </pc:sldChg>
      <pc:sldChg chg="addSp delSp modSp mod">
        <pc:chgData name="Theising, Adam" userId="3d7404c7-917c-4350-8197-00e5432fe388" providerId="ADAL" clId="{7104BEAB-9F16-41D0-824C-B57E622595AA}" dt="2023-08-23T02:02:28.253" v="6471" actId="20577"/>
        <pc:sldMkLst>
          <pc:docMk/>
          <pc:sldMk cId="1867172229" sldId="429"/>
        </pc:sldMkLst>
        <pc:spChg chg="del mod">
          <ac:chgData name="Theising, Adam" userId="3d7404c7-917c-4350-8197-00e5432fe388" providerId="ADAL" clId="{7104BEAB-9F16-41D0-824C-B57E622595AA}" dt="2023-08-19T17:52:32.916" v="4195" actId="478"/>
          <ac:spMkLst>
            <pc:docMk/>
            <pc:sldMk cId="1867172229" sldId="429"/>
            <ac:spMk id="8" creationId="{7B7AD740-A909-485E-9689-3F7D4C1C90F6}"/>
          </ac:spMkLst>
        </pc:spChg>
        <pc:spChg chg="mod">
          <ac:chgData name="Theising, Adam" userId="3d7404c7-917c-4350-8197-00e5432fe388" providerId="ADAL" clId="{7104BEAB-9F16-41D0-824C-B57E622595AA}" dt="2023-08-19T17:52:20.081" v="4189" actId="20577"/>
          <ac:spMkLst>
            <pc:docMk/>
            <pc:sldMk cId="1867172229" sldId="429"/>
            <ac:spMk id="11" creationId="{462E9AFE-FCE3-4594-A4DB-141C6B7644D4}"/>
          </ac:spMkLst>
        </pc:spChg>
        <pc:spChg chg="add mod">
          <ac:chgData name="Theising, Adam" userId="3d7404c7-917c-4350-8197-00e5432fe388" providerId="ADAL" clId="{7104BEAB-9F16-41D0-824C-B57E622595AA}" dt="2023-08-23T02:02:28.253" v="6471" actId="20577"/>
          <ac:spMkLst>
            <pc:docMk/>
            <pc:sldMk cId="1867172229" sldId="429"/>
            <ac:spMk id="12" creationId="{E4E484C9-9E10-A156-FEDD-5BEA78527BB9}"/>
          </ac:spMkLst>
        </pc:spChg>
        <pc:spChg chg="add mod">
          <ac:chgData name="Theising, Adam" userId="3d7404c7-917c-4350-8197-00e5432fe388" providerId="ADAL" clId="{7104BEAB-9F16-41D0-824C-B57E622595AA}" dt="2023-08-19T18:02:33.720" v="4754" actId="1076"/>
          <ac:spMkLst>
            <pc:docMk/>
            <pc:sldMk cId="1867172229" sldId="429"/>
            <ac:spMk id="13" creationId="{273E966B-DA4C-FDBB-33B0-E3F911E39B32}"/>
          </ac:spMkLst>
        </pc:spChg>
        <pc:picChg chg="del">
          <ac:chgData name="Theising, Adam" userId="3d7404c7-917c-4350-8197-00e5432fe388" providerId="ADAL" clId="{7104BEAB-9F16-41D0-824C-B57E622595AA}" dt="2023-08-19T17:52:23.294" v="4190" actId="478"/>
          <ac:picMkLst>
            <pc:docMk/>
            <pc:sldMk cId="1867172229" sldId="429"/>
            <ac:picMk id="3" creationId="{03A8474C-9E9F-4752-8470-BE8FE046517B}"/>
          </ac:picMkLst>
        </pc:picChg>
        <pc:picChg chg="add mod ord">
          <ac:chgData name="Theising, Adam" userId="3d7404c7-917c-4350-8197-00e5432fe388" providerId="ADAL" clId="{7104BEAB-9F16-41D0-824C-B57E622595AA}" dt="2023-08-19T18:02:17.734" v="4750" actId="1076"/>
          <ac:picMkLst>
            <pc:docMk/>
            <pc:sldMk cId="1867172229" sldId="429"/>
            <ac:picMk id="4" creationId="{079D0C0B-5C9D-5B07-1C34-05620E18B3DE}"/>
          </ac:picMkLst>
        </pc:picChg>
        <pc:picChg chg="del">
          <ac:chgData name="Theising, Adam" userId="3d7404c7-917c-4350-8197-00e5432fe388" providerId="ADAL" clId="{7104BEAB-9F16-41D0-824C-B57E622595AA}" dt="2023-08-19T17:52:24.531" v="4191" actId="478"/>
          <ac:picMkLst>
            <pc:docMk/>
            <pc:sldMk cId="1867172229" sldId="429"/>
            <ac:picMk id="5" creationId="{374F8997-453F-D9E2-C095-AEBEA27C955B}"/>
          </ac:picMkLst>
        </pc:picChg>
        <pc:picChg chg="del">
          <ac:chgData name="Theising, Adam" userId="3d7404c7-917c-4350-8197-00e5432fe388" providerId="ADAL" clId="{7104BEAB-9F16-41D0-824C-B57E622595AA}" dt="2023-08-19T17:52:26.615" v="4192" actId="478"/>
          <ac:picMkLst>
            <pc:docMk/>
            <pc:sldMk cId="1867172229" sldId="429"/>
            <ac:picMk id="6" creationId="{2885F9BE-D7B6-413B-B128-46AA38848CCD}"/>
          </ac:picMkLst>
        </pc:picChg>
        <pc:picChg chg="del">
          <ac:chgData name="Theising, Adam" userId="3d7404c7-917c-4350-8197-00e5432fe388" providerId="ADAL" clId="{7104BEAB-9F16-41D0-824C-B57E622595AA}" dt="2023-08-19T17:52:28.004" v="4193" actId="478"/>
          <ac:picMkLst>
            <pc:docMk/>
            <pc:sldMk cId="1867172229" sldId="429"/>
            <ac:picMk id="7" creationId="{3C9FD234-C8C2-46F7-B712-58D528A7BEAD}"/>
          </ac:picMkLst>
        </pc:picChg>
        <pc:picChg chg="add mod">
          <ac:chgData name="Theising, Adam" userId="3d7404c7-917c-4350-8197-00e5432fe388" providerId="ADAL" clId="{7104BEAB-9F16-41D0-824C-B57E622595AA}" dt="2023-08-19T18:02:20.350" v="4751" actId="1076"/>
          <ac:picMkLst>
            <pc:docMk/>
            <pc:sldMk cId="1867172229" sldId="429"/>
            <ac:picMk id="10" creationId="{E18AB10C-EFD2-A91B-0951-D46AD3FB61E7}"/>
          </ac:picMkLst>
        </pc:picChg>
      </pc:sldChg>
      <pc:sldChg chg="new del">
        <pc:chgData name="Theising, Adam" userId="3d7404c7-917c-4350-8197-00e5432fe388" providerId="ADAL" clId="{7104BEAB-9F16-41D0-824C-B57E622595AA}" dt="2023-08-20T13:50:20.464" v="5907" actId="47"/>
        <pc:sldMkLst>
          <pc:docMk/>
          <pc:sldMk cId="796189226" sldId="430"/>
        </pc:sldMkLst>
      </pc:sldChg>
      <pc:sldChg chg="modSp mod modNotesTx">
        <pc:chgData name="Theising, Adam" userId="3d7404c7-917c-4350-8197-00e5432fe388" providerId="ADAL" clId="{7104BEAB-9F16-41D0-824C-B57E622595AA}" dt="2023-08-20T14:09:38.448" v="6440" actId="20577"/>
        <pc:sldMkLst>
          <pc:docMk/>
          <pc:sldMk cId="3764674366" sldId="431"/>
        </pc:sldMkLst>
        <pc:spChg chg="mod">
          <ac:chgData name="Theising, Adam" userId="3d7404c7-917c-4350-8197-00e5432fe388" providerId="ADAL" clId="{7104BEAB-9F16-41D0-824C-B57E622595AA}" dt="2023-08-20T13:56:49.292" v="5934" actId="6549"/>
          <ac:spMkLst>
            <pc:docMk/>
            <pc:sldMk cId="3764674366" sldId="431"/>
            <ac:spMk id="5" creationId="{BCF8E3A8-2EF1-1AC3-D6F8-2F03177B7112}"/>
          </ac:spMkLst>
        </pc:spChg>
        <pc:spChg chg="mod">
          <ac:chgData name="Theising, Adam" userId="3d7404c7-917c-4350-8197-00e5432fe388" providerId="ADAL" clId="{7104BEAB-9F16-41D0-824C-B57E622595AA}" dt="2023-08-20T13:41:31.286" v="4955" actId="20577"/>
          <ac:spMkLst>
            <pc:docMk/>
            <pc:sldMk cId="3764674366" sldId="431"/>
            <ac:spMk id="8" creationId="{BB1D5740-B79E-555F-8EF1-FFBAB93A1AF2}"/>
          </ac:spMkLst>
        </pc:spChg>
      </pc:sldChg>
      <pc:sldChg chg="addSp delSp modSp add mod">
        <pc:chgData name="Theising, Adam" userId="3d7404c7-917c-4350-8197-00e5432fe388" providerId="ADAL" clId="{7104BEAB-9F16-41D0-824C-B57E622595AA}" dt="2023-08-23T01:59:08.365" v="6467" actId="1076"/>
        <pc:sldMkLst>
          <pc:docMk/>
          <pc:sldMk cId="626476533" sldId="432"/>
        </pc:sldMkLst>
        <pc:spChg chg="add mod">
          <ac:chgData name="Theising, Adam" userId="3d7404c7-917c-4350-8197-00e5432fe388" providerId="ADAL" clId="{7104BEAB-9F16-41D0-824C-B57E622595AA}" dt="2023-08-23T01:59:08.365" v="6467" actId="1076"/>
          <ac:spMkLst>
            <pc:docMk/>
            <pc:sldMk cId="626476533" sldId="432"/>
            <ac:spMk id="9" creationId="{81C9FA17-064B-D09A-F819-3DB8677B546D}"/>
          </ac:spMkLst>
        </pc:spChg>
        <pc:picChg chg="add mod">
          <ac:chgData name="Theising, Adam" userId="3d7404c7-917c-4350-8197-00e5432fe388" providerId="ADAL" clId="{7104BEAB-9F16-41D0-824C-B57E622595AA}" dt="2023-08-23T01:59:01.712" v="6466" actId="1076"/>
          <ac:picMkLst>
            <pc:docMk/>
            <pc:sldMk cId="626476533" sldId="432"/>
            <ac:picMk id="4" creationId="{C3DA8F8F-1A1D-8F23-3FBA-04A297E387DE}"/>
          </ac:picMkLst>
        </pc:picChg>
        <pc:picChg chg="add del mod">
          <ac:chgData name="Theising, Adam" userId="3d7404c7-917c-4350-8197-00e5432fe388" providerId="ADAL" clId="{7104BEAB-9F16-41D0-824C-B57E622595AA}" dt="2023-08-23T01:57:30.536" v="6450" actId="478"/>
          <ac:picMkLst>
            <pc:docMk/>
            <pc:sldMk cId="626476533" sldId="432"/>
            <ac:picMk id="5" creationId="{10951F42-2C06-E696-F9FA-8D45B0103A56}"/>
          </ac:picMkLst>
        </pc:picChg>
        <pc:picChg chg="add del mod">
          <ac:chgData name="Theising, Adam" userId="3d7404c7-917c-4350-8197-00e5432fe388" providerId="ADAL" clId="{7104BEAB-9F16-41D0-824C-B57E622595AA}" dt="2023-08-23T01:57:35.507" v="6452"/>
          <ac:picMkLst>
            <pc:docMk/>
            <pc:sldMk cId="626476533" sldId="432"/>
            <ac:picMk id="6" creationId="{21348FDC-5035-EADB-7EE8-A60CE045BE97}"/>
          </ac:picMkLst>
        </pc:picChg>
      </pc:sldChg>
      <pc:sldMasterChg chg="modSp mod modSldLayout">
        <pc:chgData name="Theising, Adam" userId="3d7404c7-917c-4350-8197-00e5432fe388" providerId="ADAL" clId="{7104BEAB-9F16-41D0-824C-B57E622595AA}" dt="2023-08-18T02:42:26.820" v="19" actId="20577"/>
        <pc:sldMasterMkLst>
          <pc:docMk/>
          <pc:sldMasterMk cId="2101269002" sldId="2147483660"/>
        </pc:sldMasterMkLst>
        <pc:spChg chg="mod">
          <ac:chgData name="Theising, Adam" userId="3d7404c7-917c-4350-8197-00e5432fe388" providerId="ADAL" clId="{7104BEAB-9F16-41D0-824C-B57E622595AA}" dt="2023-08-18T02:42:26.820" v="19" actId="20577"/>
          <ac:spMkLst>
            <pc:docMk/>
            <pc:sldMasterMk cId="2101269002" sldId="2147483660"/>
            <ac:spMk id="49" creationId="{00000000-0000-0000-0000-000000000000}"/>
          </ac:spMkLst>
        </pc:spChg>
        <pc:sldLayoutChg chg="addSp delSp modSp mod">
          <pc:chgData name="Theising, Adam" userId="3d7404c7-917c-4350-8197-00e5432fe388" providerId="ADAL" clId="{7104BEAB-9F16-41D0-824C-B57E622595AA}" dt="2023-08-18T02:35:22.952" v="16" actId="478"/>
          <pc:sldLayoutMkLst>
            <pc:docMk/>
            <pc:sldMasterMk cId="2101269002" sldId="2147483660"/>
            <pc:sldLayoutMk cId="693858643" sldId="2147483661"/>
          </pc:sldLayoutMkLst>
          <pc:spChg chg="add del mod">
            <ac:chgData name="Theising, Adam" userId="3d7404c7-917c-4350-8197-00e5432fe388" providerId="ADAL" clId="{7104BEAB-9F16-41D0-824C-B57E622595AA}" dt="2023-08-18T02:35:22.952" v="16" actId="478"/>
            <ac:spMkLst>
              <pc:docMk/>
              <pc:sldMasterMk cId="2101269002" sldId="2147483660"/>
              <pc:sldLayoutMk cId="693858643" sldId="2147483661"/>
              <ac:spMk id="2" creationId="{6B5B1B4F-602D-BE54-850F-34F100DCC889}"/>
            </ac:spMkLst>
          </pc:spChg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F51268-28D7-4A1D-B6E7-7FC724367079}" type="datetimeFigureOut">
              <a:rPr lang="en-US" smtClean="0"/>
              <a:t>8/22/2023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5CB739-FC4C-4CC2-B8DD-75C8DB48E1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8951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5CB739-FC4C-4CC2-B8DD-75C8DB48E18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8112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u="sn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5CB739-FC4C-4CC2-B8DD-75C8DB48E18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6963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5CB739-FC4C-4CC2-B8DD-75C8DB48E18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5469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5CB739-FC4C-4CC2-B8DD-75C8DB48E18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7233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5CB739-FC4C-4CC2-B8DD-75C8DB48E18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367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Straight Connector 22"/>
          <p:cNvCxnSpPr>
            <a:cxnSpLocks/>
          </p:cNvCxnSpPr>
          <p:nvPr userDrawn="1"/>
        </p:nvCxnSpPr>
        <p:spPr>
          <a:xfrm flipV="1">
            <a:off x="576573" y="3252524"/>
            <a:ext cx="8719827" cy="1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 userDrawn="1"/>
        </p:nvSpPr>
        <p:spPr>
          <a:xfrm>
            <a:off x="2895600" y="2336373"/>
            <a:ext cx="6400800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38586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1984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ener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265788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gener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4"/>
          <p:cNvSpPr txBox="1">
            <a:spLocks/>
          </p:cNvSpPr>
          <p:nvPr userDrawn="1"/>
        </p:nvSpPr>
        <p:spPr>
          <a:xfrm>
            <a:off x="2251882" y="6506128"/>
            <a:ext cx="6587318" cy="2889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 cap="none" baseline="0">
                <a:solidFill>
                  <a:srgbClr val="FFFFFF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WTP for water quality, location information, and the rural-urban divide</a:t>
            </a:r>
          </a:p>
        </p:txBody>
      </p:sp>
    </p:spTree>
    <p:extLst>
      <p:ext uri="{BB962C8B-B14F-4D97-AF65-F5344CB8AC3E}">
        <p14:creationId xmlns:p14="http://schemas.microsoft.com/office/powerpoint/2010/main" val="6213895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/>
          <p:cNvSpPr/>
          <p:nvPr userDrawn="1"/>
        </p:nvSpPr>
        <p:spPr>
          <a:xfrm>
            <a:off x="0" y="6453218"/>
            <a:ext cx="12192000" cy="418034"/>
          </a:xfrm>
          <a:prstGeom prst="rect">
            <a:avLst/>
          </a:prstGeom>
          <a:gradFill>
            <a:gsLst>
              <a:gs pos="100000">
                <a:schemeClr val="bg2">
                  <a:lumMod val="50000"/>
                  <a:shade val="67500"/>
                  <a:satMod val="115000"/>
                </a:schemeClr>
              </a:gs>
              <a:gs pos="100000">
                <a:schemeClr val="bg2">
                  <a:lumMod val="50000"/>
                  <a:shade val="100000"/>
                  <a:satMod val="11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Footer Placeholder 4"/>
          <p:cNvSpPr txBox="1">
            <a:spLocks/>
          </p:cNvSpPr>
          <p:nvPr userDrawn="1"/>
        </p:nvSpPr>
        <p:spPr>
          <a:xfrm>
            <a:off x="7906894" y="6514937"/>
            <a:ext cx="4285106" cy="2945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 cap="none" baseline="0">
                <a:solidFill>
                  <a:srgbClr val="FFFFFF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endParaRPr lang="en-US" sz="18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9" name="Footer Placeholder 4"/>
          <p:cNvSpPr txBox="1">
            <a:spLocks/>
          </p:cNvSpPr>
          <p:nvPr userDrawn="1"/>
        </p:nvSpPr>
        <p:spPr>
          <a:xfrm>
            <a:off x="10786282" y="6514936"/>
            <a:ext cx="1405718" cy="2945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 cap="none" baseline="0">
                <a:solidFill>
                  <a:srgbClr val="FFFFFF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Slide: </a:t>
            </a:r>
            <a:fld id="{6FBD47B2-E14E-4F4F-B2DB-AC3BDF69EE15}" type="slidenum">
              <a:rPr lang="en-US" sz="1800" baseline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‹#›</a:t>
            </a:fld>
            <a:endParaRPr lang="en-US" sz="18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Footer Placeholder 4"/>
          <p:cNvSpPr txBox="1">
            <a:spLocks/>
          </p:cNvSpPr>
          <p:nvPr userDrawn="1"/>
        </p:nvSpPr>
        <p:spPr>
          <a:xfrm>
            <a:off x="2936995" y="6490212"/>
            <a:ext cx="6318010" cy="2889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 cap="none" baseline="0">
                <a:solidFill>
                  <a:srgbClr val="FFFFFF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200" baseline="0" dirty="0">
              <a:solidFill>
                <a:schemeClr val="bg1"/>
              </a:solidFill>
              <a:latin typeface="+mn-lt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12690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4" r:id="rId2"/>
    <p:sldLayoutId id="2147483675" r:id="rId3"/>
    <p:sldLayoutId id="2147483676" r:id="rId4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2400" kern="1200" spc="-50" baseline="0">
          <a:solidFill>
            <a:schemeClr val="tx1">
              <a:lumMod val="75000"/>
              <a:lumOff val="25000"/>
            </a:schemeClr>
          </a:solidFill>
          <a:latin typeface="Times New Roman" panose="02020603050405020304" pitchFamily="18" charset="0"/>
          <a:ea typeface="+mj-ea"/>
          <a:cs typeface="Times New Roman" panose="02020603050405020304" pitchFamily="18" charset="0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90000"/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90000"/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90000"/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90000"/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90000"/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mailto:ym406@georgetown.edu" TargetMode="External"/><Relationship Id="rId2" Type="http://schemas.openxmlformats.org/officeDocument/2006/relationships/hyperlink" Target="https://github.com/adamtheising/environmental_economics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3" Type="http://schemas.openxmlformats.org/officeDocument/2006/relationships/notesSlide" Target="../notesSlides/notesSlide5.xml"/><Relationship Id="rId7" Type="http://schemas.openxmlformats.org/officeDocument/2006/relationships/image" Target="../media/image16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584632" y="4471423"/>
            <a:ext cx="6709303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>
                <a:latin typeface="+mj-lt"/>
                <a:cs typeface="Calibri Light" panose="020F0302020204030204" pitchFamily="34" charset="0"/>
              </a:rPr>
              <a:t>Profs. Austin &amp; Theising</a:t>
            </a:r>
          </a:p>
          <a:p>
            <a:r>
              <a:rPr lang="en-US" sz="2600" dirty="0">
                <a:latin typeface="+mj-lt"/>
                <a:cs typeface="Calibri Light" panose="020F0302020204030204" pitchFamily="34" charset="0"/>
              </a:rPr>
              <a:t>Environmental Economics</a:t>
            </a:r>
            <a:br>
              <a:rPr lang="en-US" sz="2600" dirty="0">
                <a:latin typeface="+mj-lt"/>
                <a:cs typeface="Calibri Light" panose="020F0302020204030204" pitchFamily="34" charset="0"/>
              </a:rPr>
            </a:br>
            <a:r>
              <a:rPr lang="en-US" sz="2600" dirty="0">
                <a:latin typeface="+mj-lt"/>
                <a:cs typeface="Calibri Light" panose="020F0302020204030204" pitchFamily="34" charset="0"/>
              </a:rPr>
              <a:t>Econ 4075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584632" y="2023110"/>
            <a:ext cx="5679008" cy="1657350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24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</a:lstStyle>
          <a:p>
            <a:r>
              <a:rPr lang="en-US" sz="3600" dirty="0">
                <a:solidFill>
                  <a:schemeClr val="tx1"/>
                </a:solidFill>
                <a:latin typeface="+mj-lt"/>
                <a:cs typeface="Calibri Light" panose="020F0302020204030204" pitchFamily="34" charset="0"/>
              </a:rPr>
              <a:t>Lecture 1: Introduction</a:t>
            </a:r>
          </a:p>
        </p:txBody>
      </p:sp>
    </p:spTree>
    <p:extLst>
      <p:ext uri="{BB962C8B-B14F-4D97-AF65-F5344CB8AC3E}">
        <p14:creationId xmlns:p14="http://schemas.microsoft.com/office/powerpoint/2010/main" val="27684703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>
            <a:extLst>
              <a:ext uri="{FF2B5EF4-FFF2-40B4-BE49-F238E27FC236}">
                <a16:creationId xmlns:a16="http://schemas.microsoft.com/office/drawing/2014/main" id="{BB1D5740-B79E-555F-8EF1-FFBAB93A1A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963" y="297180"/>
            <a:ext cx="10058400" cy="1290955"/>
          </a:xfrm>
        </p:spPr>
        <p:txBody>
          <a:bodyPr>
            <a:normAutofit/>
          </a:bodyPr>
          <a:lstStyle/>
          <a:p>
            <a:r>
              <a:rPr lang="en-US" sz="3600" dirty="0"/>
              <a:t>Course objective:</a:t>
            </a:r>
          </a:p>
        </p:txBody>
      </p:sp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BCF8E3A8-2EF1-1AC3-D6F8-2F03177B71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714620"/>
            <a:ext cx="10241280" cy="4486486"/>
          </a:xfrm>
        </p:spPr>
        <p:txBody>
          <a:bodyPr>
            <a:normAutofit/>
          </a:bodyPr>
          <a:lstStyle/>
          <a:p>
            <a:r>
              <a:rPr lang="en-US" sz="2400" dirty="0"/>
              <a:t> In one sentence: you should leave this class with a rigorous economic framework for evaluating environmental issues.</a:t>
            </a:r>
          </a:p>
          <a:p>
            <a:r>
              <a:rPr lang="en-US" sz="2400" dirty="0"/>
              <a:t> The course should provide you with the following (high-level) understanding of economists’ thinking on the environment:</a:t>
            </a:r>
          </a:p>
          <a:p>
            <a:pPr marL="658368" lvl="1" indent="-457200">
              <a:buFont typeface="+mj-lt"/>
              <a:buAutoNum type="arabicPeriod"/>
            </a:pPr>
            <a:r>
              <a:rPr lang="en-US" sz="2400" dirty="0"/>
              <a:t>Economists do not believe that the free market solves all environmental problems</a:t>
            </a:r>
          </a:p>
          <a:p>
            <a:pPr marL="658368" lvl="1" indent="-457200">
              <a:buFont typeface="+mj-lt"/>
              <a:buAutoNum type="arabicPeriod"/>
            </a:pPr>
            <a:r>
              <a:rPr lang="en-US" sz="2400" dirty="0"/>
              <a:t>Environmental goods and services have economic value, even if they’re not traded in a market.</a:t>
            </a:r>
          </a:p>
          <a:p>
            <a:pPr marL="658368" lvl="1" indent="-457200">
              <a:buFont typeface="+mj-lt"/>
              <a:buAutoNum type="arabicPeriod"/>
            </a:pPr>
            <a:r>
              <a:rPr lang="en-US" sz="2400" dirty="0"/>
              <a:t>All decisions concerning environmental policy involve trade-offs.</a:t>
            </a:r>
          </a:p>
        </p:txBody>
      </p:sp>
    </p:spTree>
    <p:extLst>
      <p:ext uri="{BB962C8B-B14F-4D97-AF65-F5344CB8AC3E}">
        <p14:creationId xmlns:p14="http://schemas.microsoft.com/office/powerpoint/2010/main" val="37646743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>
            <a:extLst>
              <a:ext uri="{FF2B5EF4-FFF2-40B4-BE49-F238E27FC236}">
                <a16:creationId xmlns:a16="http://schemas.microsoft.com/office/drawing/2014/main" id="{BB1D5740-B79E-555F-8EF1-FFBAB93A1A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963" y="297180"/>
            <a:ext cx="10058400" cy="1290955"/>
          </a:xfrm>
        </p:spPr>
        <p:txBody>
          <a:bodyPr>
            <a:normAutofit/>
          </a:bodyPr>
          <a:lstStyle/>
          <a:p>
            <a:r>
              <a:rPr lang="en-US" sz="3600" dirty="0"/>
              <a:t>Logistics</a:t>
            </a:r>
          </a:p>
        </p:txBody>
      </p:sp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BCF8E3A8-2EF1-1AC3-D6F8-2F03177B71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714620"/>
            <a:ext cx="10241280" cy="4486486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 Course materials (lecture notes, case studies) will be available here:  	</a:t>
            </a:r>
            <a:endParaRPr lang="en-US" sz="2400" dirty="0">
              <a:hlinkClick r:id="rId2"/>
            </a:endParaRPr>
          </a:p>
          <a:p>
            <a:pPr marL="201168" lvl="1" indent="0">
              <a:buNone/>
            </a:pPr>
            <a:r>
              <a:rPr lang="en-US" sz="2400" dirty="0"/>
              <a:t>	</a:t>
            </a:r>
            <a:r>
              <a:rPr lang="en-US" sz="2400" dirty="0">
                <a:hlinkClick r:id="rId2"/>
              </a:rPr>
              <a:t>https://github.com/adamtheising/environmental_economics</a:t>
            </a:r>
            <a:endParaRPr lang="en-US" sz="2400" dirty="0"/>
          </a:p>
          <a:p>
            <a:r>
              <a:rPr lang="en-US" sz="2400" dirty="0"/>
              <a:t> TA for the course: </a:t>
            </a:r>
            <a:r>
              <a:rPr lang="en-US" sz="2400" dirty="0" err="1"/>
              <a:t>Yagmur</a:t>
            </a:r>
            <a:r>
              <a:rPr lang="en-US" sz="2400" dirty="0"/>
              <a:t> </a:t>
            </a:r>
            <a:r>
              <a:rPr lang="en-US" sz="2400" dirty="0" err="1"/>
              <a:t>Menzilcioglu</a:t>
            </a:r>
            <a:r>
              <a:rPr lang="en-US" sz="2400" dirty="0"/>
              <a:t> (</a:t>
            </a:r>
            <a:r>
              <a:rPr lang="en-US" sz="2400" dirty="0">
                <a:hlinkClick r:id="rId3"/>
              </a:rPr>
              <a:t>ym406@georgetown.edu</a:t>
            </a:r>
            <a:r>
              <a:rPr lang="en-US" sz="2400" dirty="0"/>
              <a:t>)</a:t>
            </a:r>
          </a:p>
          <a:p>
            <a:r>
              <a:rPr lang="en-US" sz="2400" dirty="0"/>
              <a:t> We’ll send any class announcements via email</a:t>
            </a:r>
          </a:p>
          <a:p>
            <a:r>
              <a:rPr lang="en-US" sz="2400" dirty="0"/>
              <a:t> We welcome questions by email; please follow up if no response within 2 days</a:t>
            </a:r>
          </a:p>
          <a:p>
            <a:r>
              <a:rPr lang="en-US" sz="2400" dirty="0"/>
              <a:t> Office hours: via Zoom/Teams, by appointment</a:t>
            </a:r>
          </a:p>
          <a:p>
            <a:r>
              <a:rPr lang="en-US" sz="2400" dirty="0"/>
              <a:t> Grading: </a:t>
            </a:r>
          </a:p>
          <a:p>
            <a:pPr lvl="1"/>
            <a:r>
              <a:rPr lang="en-US" sz="2400" dirty="0"/>
              <a:t>Reflection posts and case studies </a:t>
            </a:r>
            <a:r>
              <a:rPr lang="en-US" sz="2400" b="1" dirty="0"/>
              <a:t>(30%)</a:t>
            </a:r>
          </a:p>
          <a:p>
            <a:pPr lvl="1"/>
            <a:r>
              <a:rPr lang="en-US" sz="2400" dirty="0"/>
              <a:t>Exams: Midterm </a:t>
            </a:r>
            <a:r>
              <a:rPr lang="en-US" sz="2400" b="1" dirty="0"/>
              <a:t>(Oct. 18, 35%) </a:t>
            </a:r>
            <a:r>
              <a:rPr lang="en-US" sz="2400" dirty="0"/>
              <a:t>and Final exam </a:t>
            </a:r>
            <a:r>
              <a:rPr lang="en-US" sz="2400" b="1" dirty="0"/>
              <a:t>(Dec. 4, 35%)</a:t>
            </a:r>
          </a:p>
          <a:p>
            <a:pPr lvl="1"/>
            <a:r>
              <a:rPr lang="en-US" sz="2400" dirty="0"/>
              <a:t>See syllabus for grade scale</a:t>
            </a:r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460129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>
            <a:extLst>
              <a:ext uri="{FF2B5EF4-FFF2-40B4-BE49-F238E27FC236}">
                <a16:creationId xmlns:a16="http://schemas.microsoft.com/office/drawing/2014/main" id="{363A6E82-AC88-40FF-8D05-2549474AF673}"/>
              </a:ext>
            </a:extLst>
          </p:cNvPr>
          <p:cNvSpPr txBox="1">
            <a:spLocks/>
          </p:cNvSpPr>
          <p:nvPr/>
        </p:nvSpPr>
        <p:spPr>
          <a:xfrm>
            <a:off x="2570886" y="2640330"/>
            <a:ext cx="7050228" cy="78867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24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</a:lstStyle>
          <a:p>
            <a:pPr algn="ctr"/>
            <a:r>
              <a:rPr lang="en-US" sz="4000" dirty="0">
                <a:solidFill>
                  <a:schemeClr val="tx1"/>
                </a:solidFill>
                <a:latin typeface="+mj-lt"/>
              </a:rPr>
              <a:t>About us: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557092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">
            <a:extLst>
              <a:ext uri="{FF2B5EF4-FFF2-40B4-BE49-F238E27FC236}">
                <a16:creationId xmlns:a16="http://schemas.microsoft.com/office/drawing/2014/main" id="{462E9AFE-FCE3-4594-A4DB-141C6B7644D4}"/>
              </a:ext>
            </a:extLst>
          </p:cNvPr>
          <p:cNvSpPr txBox="1">
            <a:spLocks/>
          </p:cNvSpPr>
          <p:nvPr/>
        </p:nvSpPr>
        <p:spPr>
          <a:xfrm>
            <a:off x="2479179" y="67162"/>
            <a:ext cx="7225748" cy="119896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24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</a:lstStyle>
          <a:p>
            <a:pPr algn="ctr"/>
            <a:r>
              <a:rPr lang="en-US" sz="4000" dirty="0">
                <a:solidFill>
                  <a:schemeClr val="tx1"/>
                </a:solidFill>
                <a:latin typeface="+mj-lt"/>
              </a:rPr>
              <a:t>About Prof. Theising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18AB10C-EFD2-A91B-0951-D46AD3FB61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63713" y="2246764"/>
            <a:ext cx="2808247" cy="383526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79D0C0B-5C9D-5B07-1C34-05620E18B3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66227" y="2705609"/>
            <a:ext cx="4076700" cy="291757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4E484C9-9E10-A156-FEDD-5BEA78527BB9}"/>
              </a:ext>
            </a:extLst>
          </p:cNvPr>
          <p:cNvSpPr txBox="1"/>
          <p:nvPr/>
        </p:nvSpPr>
        <p:spPr>
          <a:xfrm>
            <a:off x="320040" y="1883564"/>
            <a:ext cx="396621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Professional-wise: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At EPA since April 2021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Contributions on economics for water regs (WOTUS)</a:t>
            </a:r>
          </a:p>
          <a:p>
            <a:pPr lvl="1"/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Economics and EJ analysis on TSCA chemical regs (lead paint, asbestos, 1,4 dioxane, &amp; more)</a:t>
            </a:r>
          </a:p>
          <a:p>
            <a:pPr lvl="1"/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Research focus on assessing nonmarket benefits of air + water quality, climate, and avoided health outcomes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73E966B-DA4C-FDBB-33B0-E3F911E39B32}"/>
              </a:ext>
            </a:extLst>
          </p:cNvPr>
          <p:cNvSpPr txBox="1"/>
          <p:nvPr/>
        </p:nvSpPr>
        <p:spPr>
          <a:xfrm>
            <a:off x="4956812" y="1883564"/>
            <a:ext cx="2948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Outside the office: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671722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">
            <a:extLst>
              <a:ext uri="{FF2B5EF4-FFF2-40B4-BE49-F238E27FC236}">
                <a16:creationId xmlns:a16="http://schemas.microsoft.com/office/drawing/2014/main" id="{462E9AFE-FCE3-4594-A4DB-141C6B7644D4}"/>
              </a:ext>
            </a:extLst>
          </p:cNvPr>
          <p:cNvSpPr txBox="1">
            <a:spLocks/>
          </p:cNvSpPr>
          <p:nvPr/>
        </p:nvSpPr>
        <p:spPr>
          <a:xfrm>
            <a:off x="2479179" y="67163"/>
            <a:ext cx="7225748" cy="84723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24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</a:lstStyle>
          <a:p>
            <a:pPr algn="ctr"/>
            <a:r>
              <a:rPr lang="en-US" sz="4000" dirty="0">
                <a:solidFill>
                  <a:schemeClr val="tx1"/>
                </a:solidFill>
                <a:latin typeface="+mj-lt"/>
              </a:rPr>
              <a:t>About Prof. Austin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3A8474C-9E9F-4752-8470-BE8FE04651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7788" y="3915619"/>
            <a:ext cx="2282124" cy="223906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885F9BE-D7B6-413B-B128-46AA38848CC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8760" y="1397307"/>
            <a:ext cx="2852333" cy="4832775"/>
          </a:xfrm>
          <a:prstGeom prst="rect">
            <a:avLst/>
          </a:prstGeom>
        </p:spPr>
      </p:pic>
      <p:pic>
        <p:nvPicPr>
          <p:cNvPr id="7" name="Picture 6" descr="Shape, square&#10;&#10;Description automatically generated">
            <a:extLst>
              <a:ext uri="{FF2B5EF4-FFF2-40B4-BE49-F238E27FC236}">
                <a16:creationId xmlns:a16="http://schemas.microsoft.com/office/drawing/2014/main" id="{3C9FD234-C8C2-46F7-B712-58D528A7BEA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4545" y="1397307"/>
            <a:ext cx="1737455" cy="1566957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B7AD740-A909-485E-9689-3F7D4C1C90F6}"/>
              </a:ext>
            </a:extLst>
          </p:cNvPr>
          <p:cNvSpPr txBox="1">
            <a:spLocks/>
          </p:cNvSpPr>
          <p:nvPr/>
        </p:nvSpPr>
        <p:spPr>
          <a:xfrm>
            <a:off x="10884240" y="4471516"/>
            <a:ext cx="1307760" cy="1475357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Figure:</a:t>
            </a: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en-US" sz="14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Drinking Water Contaminant Index and % Minority in New Jersey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E3D9410-B042-B02F-275E-4A2457D41FA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86011" y="1361664"/>
            <a:ext cx="2282124" cy="206733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C8B010A-D6ED-F0C8-EEF5-C45C210031E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86011" y="3521030"/>
            <a:ext cx="2282124" cy="270905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CC9CDE9-6626-6FCE-7D03-96180709C7E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61364" y="1167601"/>
            <a:ext cx="2720459" cy="2709053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80F638E4-5E4F-41E8-17A9-6ED3598000FD}"/>
              </a:ext>
            </a:extLst>
          </p:cNvPr>
          <p:cNvSpPr txBox="1"/>
          <p:nvPr/>
        </p:nvSpPr>
        <p:spPr>
          <a:xfrm>
            <a:off x="615925" y="759304"/>
            <a:ext cx="2948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Outside the office: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784664A-6364-6D35-2B52-E9F9C2B28C3E}"/>
              </a:ext>
            </a:extLst>
          </p:cNvPr>
          <p:cNvSpPr txBox="1"/>
          <p:nvPr/>
        </p:nvSpPr>
        <p:spPr>
          <a:xfrm>
            <a:off x="5705491" y="1609728"/>
            <a:ext cx="285233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Professional-wise: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At EPA since August 2020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Contributions on SDWA, CWA, RCRA, and TSCA regulations (esp., PFAS)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Drinking water data development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Research focus on health implications of pollution exposure (e.g., school buses, coal ash, PM 2.5)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760148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>
            <a:extLst>
              <a:ext uri="{FF2B5EF4-FFF2-40B4-BE49-F238E27FC236}">
                <a16:creationId xmlns:a16="http://schemas.microsoft.com/office/drawing/2014/main" id="{363A6E82-AC88-40FF-8D05-2549474AF673}"/>
              </a:ext>
            </a:extLst>
          </p:cNvPr>
          <p:cNvSpPr txBox="1">
            <a:spLocks/>
          </p:cNvSpPr>
          <p:nvPr/>
        </p:nvSpPr>
        <p:spPr>
          <a:xfrm>
            <a:off x="2570886" y="2640330"/>
            <a:ext cx="7050228" cy="78867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24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</a:lstStyle>
          <a:p>
            <a:pPr algn="ctr"/>
            <a:r>
              <a:rPr lang="en-US" sz="4000" dirty="0">
                <a:solidFill>
                  <a:schemeClr val="tx1"/>
                </a:solidFill>
                <a:latin typeface="+mj-lt"/>
              </a:rPr>
              <a:t>What is this class about?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195193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1EB72F2-0B2F-631B-1104-481DF786A7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714620"/>
            <a:ext cx="3219450" cy="4486486"/>
          </a:xfrm>
        </p:spPr>
        <p:txBody>
          <a:bodyPr>
            <a:normAutofit/>
          </a:bodyPr>
          <a:lstStyle/>
          <a:p>
            <a:r>
              <a:rPr lang="en-US" sz="2400" dirty="0"/>
              <a:t> </a:t>
            </a:r>
            <a:r>
              <a:rPr lang="en-US" sz="2400" u="sng" dirty="0"/>
              <a:t>Ex: </a:t>
            </a:r>
            <a:r>
              <a:rPr lang="en-US" sz="2400" dirty="0"/>
              <a:t>What causes the annual summer hypoxia “Dead Zone” in the Gulf of Mexico?</a:t>
            </a:r>
          </a:p>
          <a:p>
            <a:r>
              <a:rPr lang="en-US" sz="2400" dirty="0"/>
              <a:t> Ecological impacts on marine habitats </a:t>
            </a:r>
            <a:r>
              <a:rPr lang="en-US" sz="2400" dirty="0">
                <a:sym typeface="Wingdings" panose="05000000000000000000" pitchFamily="2" charset="2"/>
              </a:rPr>
              <a:t></a:t>
            </a:r>
          </a:p>
          <a:p>
            <a:pPr lvl="1"/>
            <a:r>
              <a:rPr lang="en-US" sz="2400" dirty="0">
                <a:sym typeface="Wingdings" panose="05000000000000000000" pitchFamily="2" charset="2"/>
              </a:rPr>
              <a:t>Lost commercial seafood revenues</a:t>
            </a:r>
          </a:p>
          <a:p>
            <a:pPr lvl="1"/>
            <a:r>
              <a:rPr lang="en-US" sz="2400" dirty="0">
                <a:sym typeface="Wingdings" panose="05000000000000000000" pitchFamily="2" charset="2"/>
              </a:rPr>
              <a:t>Potential for regional fishery collapses</a:t>
            </a:r>
          </a:p>
          <a:p>
            <a:pPr lvl="1"/>
            <a:r>
              <a:rPr lang="en-US" sz="2400" dirty="0">
                <a:sym typeface="Wingdings" panose="05000000000000000000" pitchFamily="2" charset="2"/>
              </a:rPr>
              <a:t>Lost tourism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F408AE1-98B3-5458-D031-2AB58ED8E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440266"/>
            <a:ext cx="10058400" cy="1097280"/>
          </a:xfrm>
        </p:spPr>
        <p:txBody>
          <a:bodyPr>
            <a:normAutofit/>
          </a:bodyPr>
          <a:lstStyle/>
          <a:p>
            <a:r>
              <a:rPr lang="en-US" sz="3600" dirty="0"/>
              <a:t>Question 1: Why and when do environmental problems occur?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6F8B87A-A9A0-38FA-5376-23F19BBB63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6730" y="1714620"/>
            <a:ext cx="7502609" cy="401431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987587D-DBD8-B080-358F-BFE695E1CACD}"/>
              </a:ext>
            </a:extLst>
          </p:cNvPr>
          <p:cNvSpPr txBox="1"/>
          <p:nvPr/>
        </p:nvSpPr>
        <p:spPr>
          <a:xfrm>
            <a:off x="7875270" y="5728931"/>
            <a:ext cx="37833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u="sng" dirty="0"/>
              <a:t>Source</a:t>
            </a:r>
            <a:r>
              <a:rPr lang="en-US" sz="1200" b="1" dirty="0"/>
              <a:t>: https://www.epa.gov/ms-htf/northern-gulf-mexico-hypoxic-zone</a:t>
            </a:r>
          </a:p>
        </p:txBody>
      </p:sp>
    </p:spTree>
    <p:extLst>
      <p:ext uri="{BB962C8B-B14F-4D97-AF65-F5344CB8AC3E}">
        <p14:creationId xmlns:p14="http://schemas.microsoft.com/office/powerpoint/2010/main" val="16811829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1EB72F2-0B2F-631B-1104-481DF786A7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714620"/>
            <a:ext cx="3219450" cy="4486486"/>
          </a:xfrm>
        </p:spPr>
        <p:txBody>
          <a:bodyPr>
            <a:normAutofit/>
          </a:bodyPr>
          <a:lstStyle/>
          <a:p>
            <a:r>
              <a:rPr lang="en-US" sz="2400" dirty="0"/>
              <a:t> </a:t>
            </a:r>
            <a:r>
              <a:rPr lang="en-US" sz="2400" u="sng" dirty="0"/>
              <a:t>Ex: </a:t>
            </a:r>
            <a:r>
              <a:rPr lang="en-US" sz="2400" dirty="0"/>
              <a:t>What causes the annual summer hypoxia “Dead Zone” in the Gulf of Mexico?</a:t>
            </a:r>
          </a:p>
          <a:p>
            <a:r>
              <a:rPr lang="en-US" sz="2400" dirty="0"/>
              <a:t> Ecological impacts on marine habitats </a:t>
            </a:r>
            <a:r>
              <a:rPr lang="en-US" sz="2400" dirty="0">
                <a:sym typeface="Wingdings" panose="05000000000000000000" pitchFamily="2" charset="2"/>
              </a:rPr>
              <a:t></a:t>
            </a:r>
          </a:p>
          <a:p>
            <a:pPr lvl="1"/>
            <a:r>
              <a:rPr lang="en-US" sz="2400" dirty="0">
                <a:sym typeface="Wingdings" panose="05000000000000000000" pitchFamily="2" charset="2"/>
              </a:rPr>
              <a:t>Lost commercial seafood revenues</a:t>
            </a:r>
          </a:p>
          <a:p>
            <a:pPr lvl="1"/>
            <a:r>
              <a:rPr lang="en-US" sz="2400" dirty="0">
                <a:sym typeface="Wingdings" panose="05000000000000000000" pitchFamily="2" charset="2"/>
              </a:rPr>
              <a:t>Potential for regional fishery collapses</a:t>
            </a:r>
          </a:p>
          <a:p>
            <a:pPr lvl="1"/>
            <a:r>
              <a:rPr lang="en-US" sz="2400" dirty="0">
                <a:sym typeface="Wingdings" panose="05000000000000000000" pitchFamily="2" charset="2"/>
              </a:rPr>
              <a:t>Lost tourism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F408AE1-98B3-5458-D031-2AB58ED8E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440266"/>
            <a:ext cx="10058400" cy="1097280"/>
          </a:xfrm>
        </p:spPr>
        <p:txBody>
          <a:bodyPr>
            <a:normAutofit/>
          </a:bodyPr>
          <a:lstStyle/>
          <a:p>
            <a:r>
              <a:rPr lang="en-US" sz="3600" dirty="0"/>
              <a:t>Question 1: Why and when do environmental problems occur?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6F8B87A-A9A0-38FA-5376-23F19BBB63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6730" y="1714620"/>
            <a:ext cx="7502609" cy="401431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987587D-DBD8-B080-358F-BFE695E1CACD}"/>
              </a:ext>
            </a:extLst>
          </p:cNvPr>
          <p:cNvSpPr txBox="1"/>
          <p:nvPr/>
        </p:nvSpPr>
        <p:spPr>
          <a:xfrm>
            <a:off x="7875270" y="5728931"/>
            <a:ext cx="37833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u="sng" dirty="0"/>
              <a:t>Source</a:t>
            </a:r>
            <a:r>
              <a:rPr lang="en-US" sz="1200" b="1" dirty="0"/>
              <a:t>: https://www.epa.gov/ms-htf/northern-gulf-mexico-hypoxic-zone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DA8F8F-1A1D-8F23-3FBA-04A297E387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3046" y="2414131"/>
            <a:ext cx="5992654" cy="400360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1C9FA17-064B-D09A-F819-3DB8677B546D}"/>
              </a:ext>
            </a:extLst>
          </p:cNvPr>
          <p:cNvSpPr txBox="1"/>
          <p:nvPr/>
        </p:nvSpPr>
        <p:spPr>
          <a:xfrm>
            <a:off x="8702873" y="5582839"/>
            <a:ext cx="24528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u="sng" dirty="0">
                <a:solidFill>
                  <a:schemeClr val="bg1"/>
                </a:solidFill>
              </a:rPr>
              <a:t>Source</a:t>
            </a:r>
            <a:r>
              <a:rPr lang="en-US" sz="1200" b="1" dirty="0">
                <a:solidFill>
                  <a:schemeClr val="bg1"/>
                </a:solidFill>
              </a:rPr>
              <a:t>: https://www.nasa.gov/vision/earth/environment/dead_zone.html</a:t>
            </a:r>
          </a:p>
        </p:txBody>
      </p:sp>
    </p:spTree>
    <p:extLst>
      <p:ext uri="{BB962C8B-B14F-4D97-AF65-F5344CB8AC3E}">
        <p14:creationId xmlns:p14="http://schemas.microsoft.com/office/powerpoint/2010/main" val="6264765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">
            <a:extLst>
              <a:ext uri="{FF2B5EF4-FFF2-40B4-BE49-F238E27FC236}">
                <a16:creationId xmlns:a16="http://schemas.microsoft.com/office/drawing/2014/main" id="{056FB242-A8AF-41B4-03BD-3A040768C8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963" y="297180"/>
            <a:ext cx="10058400" cy="1290955"/>
          </a:xfrm>
        </p:spPr>
        <p:txBody>
          <a:bodyPr>
            <a:normAutofit/>
          </a:bodyPr>
          <a:lstStyle/>
          <a:p>
            <a:r>
              <a:rPr lang="en-US" sz="3600" dirty="0"/>
              <a:t>Question 1: Why and when do environmental problems occur?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391AD27-BD49-574F-1D6F-19AAD0F243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243" y="1845734"/>
            <a:ext cx="6392886" cy="3903779"/>
          </a:xfrm>
          <a:prstGeom prst="rect">
            <a:avLst/>
          </a:prstGeom>
        </p:spPr>
      </p:pic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2E590F26-6BDC-56FE-EE59-53CDC4794E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17753" y="1845734"/>
            <a:ext cx="4206557" cy="4280217"/>
          </a:xfrm>
        </p:spPr>
        <p:txBody>
          <a:bodyPr>
            <a:normAutofit/>
          </a:bodyPr>
          <a:lstStyle/>
          <a:p>
            <a:r>
              <a:rPr lang="en-US" sz="2400" dirty="0"/>
              <a:t> </a:t>
            </a:r>
            <a:r>
              <a:rPr lang="en-US" sz="2400" u="sng" dirty="0"/>
              <a:t>Major concepts</a:t>
            </a:r>
            <a:r>
              <a:rPr lang="en-US" sz="2400" dirty="0"/>
              <a:t>: market failure, externalities, economic efficiency, property rights, environmental policies</a:t>
            </a:r>
          </a:p>
          <a:p>
            <a:endParaRPr lang="en-US" sz="2400" dirty="0"/>
          </a:p>
          <a:p>
            <a:r>
              <a:rPr lang="en-US" sz="2400" dirty="0"/>
              <a:t> </a:t>
            </a:r>
            <a:r>
              <a:rPr lang="en-US" sz="2400" u="sng" dirty="0"/>
              <a:t>Environmental issues</a:t>
            </a:r>
            <a:r>
              <a:rPr lang="en-US" sz="2400" dirty="0"/>
              <a:t>: water pollution, air pollution, toxic chemical use, hazardous waste management, climate change…</a:t>
            </a:r>
            <a:endParaRPr lang="en-US" sz="2400" u="sng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E555CCD-3EC7-F159-F33B-F77B1A986E68}"/>
              </a:ext>
            </a:extLst>
          </p:cNvPr>
          <p:cNvSpPr txBox="1"/>
          <p:nvPr/>
        </p:nvSpPr>
        <p:spPr>
          <a:xfrm>
            <a:off x="990918" y="5721659"/>
            <a:ext cx="37833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u="sng" dirty="0"/>
              <a:t>Source</a:t>
            </a:r>
            <a:r>
              <a:rPr lang="en-US" sz="1200" b="1" dirty="0"/>
              <a:t>: https://www.lsuagcenter.com/profiles/lbenedict/articles/page1515431998585</a:t>
            </a:r>
          </a:p>
        </p:txBody>
      </p:sp>
    </p:spTree>
    <p:extLst>
      <p:ext uri="{BB962C8B-B14F-4D97-AF65-F5344CB8AC3E}">
        <p14:creationId xmlns:p14="http://schemas.microsoft.com/office/powerpoint/2010/main" val="26551722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1EB72F2-0B2F-631B-1104-481DF786A7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821" y="1714620"/>
            <a:ext cx="3864909" cy="4486486"/>
          </a:xfrm>
        </p:spPr>
        <p:txBody>
          <a:bodyPr>
            <a:normAutofit/>
          </a:bodyPr>
          <a:lstStyle/>
          <a:p>
            <a:r>
              <a:rPr lang="en-US" sz="2400" dirty="0"/>
              <a:t> </a:t>
            </a:r>
            <a:r>
              <a:rPr lang="en-US" sz="2400" u="sng" dirty="0"/>
              <a:t>Ex:</a:t>
            </a:r>
            <a:r>
              <a:rPr lang="en-US" sz="2400" dirty="0"/>
              <a:t> how much of a toxic chemical should we allow to be released via air or water?</a:t>
            </a:r>
          </a:p>
          <a:p>
            <a:r>
              <a:rPr lang="en-US" sz="2400" dirty="0"/>
              <a:t> </a:t>
            </a:r>
            <a:r>
              <a:rPr lang="en-US" sz="2400" u="sng" dirty="0"/>
              <a:t>Ex:</a:t>
            </a:r>
            <a:r>
              <a:rPr lang="en-US" sz="2400" dirty="0"/>
              <a:t> should we save the Virginia big-eared bat from extinction?</a:t>
            </a:r>
          </a:p>
          <a:p>
            <a:r>
              <a:rPr lang="en-US" sz="2400" dirty="0"/>
              <a:t> </a:t>
            </a:r>
            <a:r>
              <a:rPr lang="en-US" sz="2400" u="sng" dirty="0"/>
              <a:t>Major concepts:</a:t>
            </a:r>
            <a:r>
              <a:rPr lang="en-US" sz="2400" dirty="0"/>
              <a:t> nonmarket valuation, cost-benefit and regulatory analysis, discounting, efficiency versus equity, environmental justice</a:t>
            </a:r>
            <a:endParaRPr lang="en-US" sz="2400" u="sng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F408AE1-98B3-5458-D031-2AB58ED8E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440266"/>
            <a:ext cx="10058400" cy="1097280"/>
          </a:xfrm>
        </p:spPr>
        <p:txBody>
          <a:bodyPr>
            <a:normAutofit/>
          </a:bodyPr>
          <a:lstStyle/>
          <a:p>
            <a:r>
              <a:rPr lang="en-US" sz="3600" dirty="0"/>
              <a:t>Question 2: How much environmental damage should society allow?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987587D-DBD8-B080-358F-BFE695E1CACD}"/>
              </a:ext>
            </a:extLst>
          </p:cNvPr>
          <p:cNvSpPr txBox="1"/>
          <p:nvPr/>
        </p:nvSpPr>
        <p:spPr>
          <a:xfrm>
            <a:off x="7963230" y="5739441"/>
            <a:ext cx="34401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u="sng" dirty="0"/>
              <a:t>Source</a:t>
            </a:r>
            <a:r>
              <a:rPr lang="en-US" sz="1200" b="1" dirty="0"/>
              <a:t>: https://fw.ky.gov/Wildlife/Pages/Virginia-Big-Eared-Bat.aspx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714FBA2-DA9D-9412-1698-FDA3E7325B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9879" y="1230728"/>
            <a:ext cx="5063464" cy="338920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29ACF3B-F6DF-C6D5-4CA7-1B0E93C30E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8726" y="4081837"/>
            <a:ext cx="3354547" cy="219570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0BBD30A-F818-D32D-178C-C02B6BCED401}"/>
              </a:ext>
            </a:extLst>
          </p:cNvPr>
          <p:cNvSpPr txBox="1"/>
          <p:nvPr/>
        </p:nvSpPr>
        <p:spPr>
          <a:xfrm>
            <a:off x="7963230" y="4697701"/>
            <a:ext cx="34401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u="sng" dirty="0"/>
              <a:t>Source</a:t>
            </a:r>
            <a:r>
              <a:rPr lang="en-US" sz="1200" b="1" dirty="0"/>
              <a:t>: https://environmentlawhistory.blogspot.com/2015/09/air-pollution-law-before-clean-air-act.html</a:t>
            </a:r>
          </a:p>
        </p:txBody>
      </p:sp>
    </p:spTree>
    <p:extLst>
      <p:ext uri="{BB962C8B-B14F-4D97-AF65-F5344CB8AC3E}">
        <p14:creationId xmlns:p14="http://schemas.microsoft.com/office/powerpoint/2010/main" val="36840603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">
            <a:extLst>
              <a:ext uri="{FF2B5EF4-FFF2-40B4-BE49-F238E27FC236}">
                <a16:creationId xmlns:a16="http://schemas.microsoft.com/office/drawing/2014/main" id="{056FB242-A8AF-41B4-03BD-3A040768C8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963" y="297180"/>
            <a:ext cx="10058400" cy="1290955"/>
          </a:xfrm>
        </p:spPr>
        <p:txBody>
          <a:bodyPr>
            <a:normAutofit/>
          </a:bodyPr>
          <a:lstStyle/>
          <a:p>
            <a:r>
              <a:rPr lang="en-US" sz="3600" dirty="0"/>
              <a:t>Question 3: How has US environmental policy leveraged economic insights to reduce pollution?</a:t>
            </a:r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2E590F26-6BDC-56FE-EE59-53CDC4794E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17753" y="1845734"/>
            <a:ext cx="4206557" cy="4280217"/>
          </a:xfrm>
        </p:spPr>
        <p:txBody>
          <a:bodyPr>
            <a:normAutofit/>
          </a:bodyPr>
          <a:lstStyle/>
          <a:p>
            <a:r>
              <a:rPr lang="en-US" sz="2400" dirty="0"/>
              <a:t> </a:t>
            </a:r>
            <a:r>
              <a:rPr lang="en-US" sz="2400" u="sng" dirty="0"/>
              <a:t>Major concepts</a:t>
            </a:r>
            <a:r>
              <a:rPr lang="en-US" sz="2400" dirty="0"/>
              <a:t>: pollution monitoring, information provision, liability, Pigouvian taxes, cap-and-trade systems, emissions standards, and many more…</a:t>
            </a:r>
          </a:p>
          <a:p>
            <a:endParaRPr lang="en-US" sz="2400" dirty="0"/>
          </a:p>
          <a:p>
            <a:r>
              <a:rPr lang="en-US" sz="2400" dirty="0"/>
              <a:t> An overview and discussion of successes and failures from: the CAA, CWA, SDWA, TSCA, CERCLA, RCRA… </a:t>
            </a:r>
            <a:endParaRPr lang="en-US" sz="2400" u="sng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E555CCD-3EC7-F159-F33B-F77B1A986E68}"/>
              </a:ext>
            </a:extLst>
          </p:cNvPr>
          <p:cNvSpPr txBox="1"/>
          <p:nvPr/>
        </p:nvSpPr>
        <p:spPr>
          <a:xfrm>
            <a:off x="990918" y="5721659"/>
            <a:ext cx="37833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u="sng" dirty="0"/>
              <a:t>Source</a:t>
            </a:r>
            <a:r>
              <a:rPr lang="en-US" sz="1200" b="1" dirty="0"/>
              <a:t>: https://www.epa.gov/clean-air-act-overview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B756F80-717F-0801-1489-0B301BA4DB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690" y="1703070"/>
            <a:ext cx="6209566" cy="3732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5319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">
            <a:extLst>
              <a:ext uri="{FF2B5EF4-FFF2-40B4-BE49-F238E27FC236}">
                <a16:creationId xmlns:a16="http://schemas.microsoft.com/office/drawing/2014/main" id="{056FB242-A8AF-41B4-03BD-3A040768C8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963" y="297180"/>
            <a:ext cx="10058400" cy="1290955"/>
          </a:xfrm>
        </p:spPr>
        <p:txBody>
          <a:bodyPr>
            <a:normAutofit/>
          </a:bodyPr>
          <a:lstStyle/>
          <a:p>
            <a:r>
              <a:rPr lang="en-US" sz="3600" dirty="0"/>
              <a:t>Question 4: What are environmental economists working on now?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F2D61C2-FB8E-3C5C-DCEE-C0091D4C38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3489" y="1813488"/>
            <a:ext cx="5121232" cy="182573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F5D68C3-5FA1-ED78-5033-EC405254A3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803" y="1876950"/>
            <a:ext cx="6151181" cy="184284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3C8BA5B-A367-9B29-755C-93A2B1B1AA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49456" y="4123944"/>
            <a:ext cx="4949297" cy="187284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655FC7E-B39E-9675-DAD8-47CBEFC122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5613" y="3864572"/>
            <a:ext cx="6151181" cy="2391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9246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C9DEDD6-277A-EE42-D76B-A9D51721152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64086087"/>
              </p:ext>
            </p:extLst>
          </p:nvPr>
        </p:nvGraphicFramePr>
        <p:xfrm>
          <a:off x="1096963" y="1846263"/>
          <a:ext cx="10058400" cy="3307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75087">
                  <a:extLst>
                    <a:ext uri="{9D8B030D-6E8A-4147-A177-3AD203B41FA5}">
                      <a16:colId xmlns:a16="http://schemas.microsoft.com/office/drawing/2014/main" val="2640229917"/>
                    </a:ext>
                  </a:extLst>
                </a:gridCol>
                <a:gridCol w="4640580">
                  <a:extLst>
                    <a:ext uri="{9D8B030D-6E8A-4147-A177-3AD203B41FA5}">
                      <a16:colId xmlns:a16="http://schemas.microsoft.com/office/drawing/2014/main" val="1122498927"/>
                    </a:ext>
                  </a:extLst>
                </a:gridCol>
                <a:gridCol w="1542733">
                  <a:extLst>
                    <a:ext uri="{9D8B030D-6E8A-4147-A177-3AD203B41FA5}">
                      <a16:colId xmlns:a16="http://schemas.microsoft.com/office/drawing/2014/main" val="35214932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Motivating Question: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Module: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Lecture #s: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72731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Q1: </a:t>
                      </a:r>
                      <a:r>
                        <a:rPr lang="en-US" sz="1800" dirty="0"/>
                        <a:t>Why and when do environmental problems occur?</a:t>
                      </a:r>
                      <a:endParaRPr lang="en-US" dirty="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1: Market Failure and the need for Environmental Regulation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 – 3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5859182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r>
                        <a:rPr lang="en-US" dirty="0"/>
                        <a:t>Q2: How much environmental damage should society allow? 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 Measuring Environmental Benefits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 – 10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970673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 Environmental Regulatory Impact Analysis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 – 14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59998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Q3: </a:t>
                      </a:r>
                      <a:r>
                        <a:rPr lang="en-US" sz="1800" dirty="0"/>
                        <a:t>How has US environmental policy leveraged economic insights to reduce pollution?</a:t>
                      </a:r>
                      <a:endParaRPr lang="en-US" dirty="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 Economics and Environmental Policy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 – 21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37693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Q4: </a:t>
                      </a:r>
                      <a:r>
                        <a:rPr lang="en-US" sz="1800" dirty="0"/>
                        <a:t>What are environmental economists working on now?</a:t>
                      </a:r>
                      <a:endParaRPr lang="en-US" dirty="0"/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 International Environmental Economics and Policy Frontiers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22 – 23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8826293"/>
                  </a:ext>
                </a:extLst>
              </a:tr>
            </a:tbl>
          </a:graphicData>
        </a:graphic>
      </p:graphicFrame>
      <p:sp>
        <p:nvSpPr>
          <p:cNvPr id="8" name="Title 2">
            <a:extLst>
              <a:ext uri="{FF2B5EF4-FFF2-40B4-BE49-F238E27FC236}">
                <a16:creationId xmlns:a16="http://schemas.microsoft.com/office/drawing/2014/main" id="{BB1D5740-B79E-555F-8EF1-FFBAB93A1A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963" y="297180"/>
            <a:ext cx="10058400" cy="1290955"/>
          </a:xfrm>
        </p:spPr>
        <p:txBody>
          <a:bodyPr>
            <a:normAutofit/>
          </a:bodyPr>
          <a:lstStyle/>
          <a:p>
            <a:r>
              <a:rPr lang="en-US" sz="3600" dirty="0"/>
              <a:t>Overview</a:t>
            </a:r>
          </a:p>
        </p:txBody>
      </p:sp>
    </p:spTree>
    <p:extLst>
      <p:ext uri="{BB962C8B-B14F-4D97-AF65-F5344CB8AC3E}">
        <p14:creationId xmlns:p14="http://schemas.microsoft.com/office/powerpoint/2010/main" val="240086058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8|1.1|0.3|0.6|0.1|0.1|0.1|0.5|0.9|3.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8|1.1|0.3|0.6|0.1|0.1|0.1|0.5|0.9|3.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8|1.1|0.3|0.6|0.1|0.1|0.1|0.5|0.9|3.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8|1.1|0.3|0.6|0.1|0.1|0.1|0.5|0.9|3.3"/>
</p:tagLst>
</file>

<file path=ppt/theme/theme1.xml><?xml version="1.0" encoding="utf-8"?>
<a:theme xmlns:a="http://schemas.openxmlformats.org/drawingml/2006/main" name="Presentation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IUC_Real Theme Updated 2018" id="{E13B41A0-8B66-4609-AF70-58520B831F02}" vid="{3ED8087A-4891-4EE5-A68C-328DF07D5CE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UIUC_Real Theme Updated 2018</Template>
  <TotalTime>21759</TotalTime>
  <Words>850</Words>
  <Application>Microsoft Office PowerPoint</Application>
  <PresentationFormat>Widescreen</PresentationFormat>
  <Paragraphs>99</Paragraphs>
  <Slides>14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Times New Roman</vt:lpstr>
      <vt:lpstr>Presentation</vt:lpstr>
      <vt:lpstr>PowerPoint Presentation</vt:lpstr>
      <vt:lpstr>PowerPoint Presentation</vt:lpstr>
      <vt:lpstr>Question 1: Why and when do environmental problems occur?</vt:lpstr>
      <vt:lpstr>Question 1: Why and when do environmental problems occur?</vt:lpstr>
      <vt:lpstr>Question 1: Why and when do environmental problems occur?</vt:lpstr>
      <vt:lpstr>Question 2: How much environmental damage should society allow?</vt:lpstr>
      <vt:lpstr>Question 3: How has US environmental policy leveraged economic insights to reduce pollution?</vt:lpstr>
      <vt:lpstr>Question 4: What are environmental economists working on now?</vt:lpstr>
      <vt:lpstr>Overview</vt:lpstr>
      <vt:lpstr>Course objective:</vt:lpstr>
      <vt:lpstr>Logistics</vt:lpstr>
      <vt:lpstr>PowerPoint Presentation</vt:lpstr>
      <vt:lpstr>PowerPoint Presentation</vt:lpstr>
      <vt:lpstr>PowerPoint Presentation</vt:lpstr>
    </vt:vector>
  </TitlesOfParts>
  <Company>HOME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Week 1</dc:title>
  <dc:creator>parthum2@illinois.edu</dc:creator>
  <cp:lastModifiedBy>Theising, Adam</cp:lastModifiedBy>
  <cp:revision>563</cp:revision>
  <dcterms:created xsi:type="dcterms:W3CDTF">2018-08-24T16:58:07Z</dcterms:created>
  <dcterms:modified xsi:type="dcterms:W3CDTF">2023-08-23T19:01:29Z</dcterms:modified>
</cp:coreProperties>
</file>

<file path=docProps/thumbnail.jpeg>
</file>